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272" r:id="rId3"/>
    <p:sldId id="270" r:id="rId4"/>
    <p:sldId id="258" r:id="rId5"/>
    <p:sldId id="273" r:id="rId6"/>
    <p:sldId id="282" r:id="rId7"/>
    <p:sldId id="271" r:id="rId8"/>
    <p:sldId id="266" r:id="rId9"/>
    <p:sldId id="261" r:id="rId10"/>
    <p:sldId id="257" r:id="rId11"/>
    <p:sldId id="274" r:id="rId12"/>
    <p:sldId id="260" r:id="rId13"/>
    <p:sldId id="262" r:id="rId14"/>
    <p:sldId id="263" r:id="rId15"/>
    <p:sldId id="264" r:id="rId16"/>
    <p:sldId id="265" r:id="rId17"/>
    <p:sldId id="276" r:id="rId18"/>
    <p:sldId id="277" r:id="rId19"/>
    <p:sldId id="267" r:id="rId20"/>
    <p:sldId id="269" r:id="rId21"/>
    <p:sldId id="281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6"/>
    <p:restoredTop sz="94700"/>
  </p:normalViewPr>
  <p:slideViewPr>
    <p:cSldViewPr snapToGrid="0" snapToObjects="1">
      <p:cViewPr varScale="1">
        <p:scale>
          <a:sx n="91" d="100"/>
          <a:sy n="91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CC48E-E2F7-47CB-8F9B-D0241BB3288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9BC1B6-F474-4FC8-ADE2-1EB0124A92B3}">
      <dgm:prSet/>
      <dgm:spPr/>
      <dgm:t>
        <a:bodyPr/>
        <a:lstStyle/>
        <a:p>
          <a:r>
            <a:rPr lang="de-DE"/>
            <a:t>Klassen 1-4 </a:t>
          </a:r>
          <a:endParaRPr lang="en-US"/>
        </a:p>
      </dgm:t>
    </dgm:pt>
    <dgm:pt modelId="{7C0EBF1A-3F6C-4316-B316-5090DDDF21A4}" type="parTrans" cxnId="{183F2BAA-A7A8-4A04-B686-A2BCB6D4BCE5}">
      <dgm:prSet/>
      <dgm:spPr/>
      <dgm:t>
        <a:bodyPr/>
        <a:lstStyle/>
        <a:p>
          <a:endParaRPr lang="en-US"/>
        </a:p>
      </dgm:t>
    </dgm:pt>
    <dgm:pt modelId="{2A27C902-E4AB-46C2-BD0E-100A4A3E0B88}" type="sibTrans" cxnId="{183F2BAA-A7A8-4A04-B686-A2BCB6D4BCE5}">
      <dgm:prSet/>
      <dgm:spPr/>
      <dgm:t>
        <a:bodyPr/>
        <a:lstStyle/>
        <a:p>
          <a:endParaRPr lang="en-US"/>
        </a:p>
      </dgm:t>
    </dgm:pt>
    <dgm:pt modelId="{326EC1A3-CDA8-412D-9AA8-F280DB751CC7}">
      <dgm:prSet/>
      <dgm:spPr/>
      <dgm:t>
        <a:bodyPr/>
        <a:lstStyle/>
        <a:p>
          <a:r>
            <a:rPr lang="de-DE"/>
            <a:t>Alle Kinder in DE </a:t>
          </a:r>
          <a:endParaRPr lang="en-US"/>
        </a:p>
      </dgm:t>
    </dgm:pt>
    <dgm:pt modelId="{936FE307-93AF-4BE7-A02A-A9782D29C345}" type="parTrans" cxnId="{BEA8EC9A-9526-4CBB-AE40-4BE1369DDAE7}">
      <dgm:prSet/>
      <dgm:spPr/>
      <dgm:t>
        <a:bodyPr/>
        <a:lstStyle/>
        <a:p>
          <a:endParaRPr lang="en-US"/>
        </a:p>
      </dgm:t>
    </dgm:pt>
    <dgm:pt modelId="{FB647B7B-9F47-4492-8400-DDBD4C22653E}" type="sibTrans" cxnId="{BEA8EC9A-9526-4CBB-AE40-4BE1369DDAE7}">
      <dgm:prSet/>
      <dgm:spPr/>
      <dgm:t>
        <a:bodyPr/>
        <a:lstStyle/>
        <a:p>
          <a:endParaRPr lang="en-US"/>
        </a:p>
      </dgm:t>
    </dgm:pt>
    <dgm:pt modelId="{86746C6E-241B-4790-A6CD-7E132A16F773}">
      <dgm:prSet/>
      <dgm:spPr/>
      <dgm:t>
        <a:bodyPr/>
        <a:lstStyle/>
        <a:p>
          <a:r>
            <a:rPr lang="de-DE" dirty="0"/>
            <a:t>-&gt; gemeinsame Grundstufe des Bildungssystems („Primarstufe“)</a:t>
          </a:r>
          <a:endParaRPr lang="en-US" dirty="0"/>
        </a:p>
      </dgm:t>
    </dgm:pt>
    <dgm:pt modelId="{1C26B90F-C9C9-402F-B2A8-54BA4F8CBDC9}" type="parTrans" cxnId="{AF104A36-97D2-4410-89C3-9093F8F4AC95}">
      <dgm:prSet/>
      <dgm:spPr/>
      <dgm:t>
        <a:bodyPr/>
        <a:lstStyle/>
        <a:p>
          <a:endParaRPr lang="en-US"/>
        </a:p>
      </dgm:t>
    </dgm:pt>
    <dgm:pt modelId="{A5ADCC54-BB4A-41CD-8100-06DFAFA7CE2C}" type="sibTrans" cxnId="{AF104A36-97D2-4410-89C3-9093F8F4AC95}">
      <dgm:prSet/>
      <dgm:spPr/>
      <dgm:t>
        <a:bodyPr/>
        <a:lstStyle/>
        <a:p>
          <a:endParaRPr lang="en-US"/>
        </a:p>
      </dgm:t>
    </dgm:pt>
    <dgm:pt modelId="{4E08AFC9-9E50-42A6-B572-AC715949ACE5}">
      <dgm:prSet/>
      <dgm:spPr/>
      <dgm:t>
        <a:bodyPr/>
        <a:lstStyle/>
        <a:p>
          <a:r>
            <a:rPr lang="de-DE" dirty="0"/>
            <a:t>Danach: Empfehlung durch Lehrer und Entscheidung der Eltern</a:t>
          </a:r>
          <a:endParaRPr lang="en-US" dirty="0"/>
        </a:p>
      </dgm:t>
    </dgm:pt>
    <dgm:pt modelId="{B6701CB9-3DEE-4474-B9A9-300B1C4F4963}" type="parTrans" cxnId="{9171B92B-878A-49B9-BF07-2FCFF6D28EAF}">
      <dgm:prSet/>
      <dgm:spPr/>
      <dgm:t>
        <a:bodyPr/>
        <a:lstStyle/>
        <a:p>
          <a:endParaRPr lang="en-US"/>
        </a:p>
      </dgm:t>
    </dgm:pt>
    <dgm:pt modelId="{B57C180C-E532-4EB7-AF91-74AC6386ED37}" type="sibTrans" cxnId="{9171B92B-878A-49B9-BF07-2FCFF6D28EAF}">
      <dgm:prSet/>
      <dgm:spPr/>
      <dgm:t>
        <a:bodyPr/>
        <a:lstStyle/>
        <a:p>
          <a:endParaRPr lang="en-US"/>
        </a:p>
      </dgm:t>
    </dgm:pt>
    <dgm:pt modelId="{C0A670A9-BC51-DB4E-BF26-13C93930A742}">
      <dgm:prSet/>
      <dgm:spPr/>
      <dgm:t>
        <a:bodyPr/>
        <a:lstStyle/>
        <a:p>
          <a:r>
            <a:rPr lang="de-DE" b="1" dirty="0"/>
            <a:t>(hierzu später)</a:t>
          </a:r>
          <a:endParaRPr lang="en-US" b="1" dirty="0"/>
        </a:p>
      </dgm:t>
    </dgm:pt>
    <dgm:pt modelId="{E88EE727-A985-0B42-8205-7DB0BA9F0A9A}" type="parTrans" cxnId="{F11EAC04-0BFB-8541-A5F2-A7365471282A}">
      <dgm:prSet/>
      <dgm:spPr/>
      <dgm:t>
        <a:bodyPr/>
        <a:lstStyle/>
        <a:p>
          <a:endParaRPr lang="de-DE"/>
        </a:p>
      </dgm:t>
    </dgm:pt>
    <dgm:pt modelId="{3C9B1812-74F6-4D4E-8271-FD8607839E5F}" type="sibTrans" cxnId="{F11EAC04-0BFB-8541-A5F2-A7365471282A}">
      <dgm:prSet/>
      <dgm:spPr/>
      <dgm:t>
        <a:bodyPr/>
        <a:lstStyle/>
        <a:p>
          <a:endParaRPr lang="de-DE"/>
        </a:p>
      </dgm:t>
    </dgm:pt>
    <dgm:pt modelId="{FCD16571-3191-214C-BF6C-320F11205124}" type="pres">
      <dgm:prSet presAssocID="{6E0CC48E-E2F7-47CB-8F9B-D0241BB32882}" presName="linear" presStyleCnt="0">
        <dgm:presLayoutVars>
          <dgm:animLvl val="lvl"/>
          <dgm:resizeHandles val="exact"/>
        </dgm:presLayoutVars>
      </dgm:prSet>
      <dgm:spPr/>
    </dgm:pt>
    <dgm:pt modelId="{4F1BF7AB-5FF0-5D44-83BE-978588DA7BBD}" type="pres">
      <dgm:prSet presAssocID="{879BC1B6-F474-4FC8-ADE2-1EB0124A92B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3806757-33C7-2343-BE00-81DEB461B8F5}" type="pres">
      <dgm:prSet presAssocID="{2A27C902-E4AB-46C2-BD0E-100A4A3E0B88}" presName="spacer" presStyleCnt="0"/>
      <dgm:spPr/>
    </dgm:pt>
    <dgm:pt modelId="{15BAE71D-5156-AB4C-A8E1-19D64419D121}" type="pres">
      <dgm:prSet presAssocID="{326EC1A3-CDA8-412D-9AA8-F280DB751CC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9E2D55-814E-B540-8F55-55BC4CE3527F}" type="pres">
      <dgm:prSet presAssocID="{FB647B7B-9F47-4492-8400-DDBD4C22653E}" presName="spacer" presStyleCnt="0"/>
      <dgm:spPr/>
    </dgm:pt>
    <dgm:pt modelId="{50B0D311-BD67-3541-9D96-A5C3ED7E594E}" type="pres">
      <dgm:prSet presAssocID="{86746C6E-241B-4790-A6CD-7E132A16F77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BF065AA-8F4D-3845-AD54-F42BEB56A4A9}" type="pres">
      <dgm:prSet presAssocID="{86746C6E-241B-4790-A6CD-7E132A16F77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11EAC04-0BFB-8541-A5F2-A7365471282A}" srcId="{4E08AFC9-9E50-42A6-B572-AC715949ACE5}" destId="{C0A670A9-BC51-DB4E-BF26-13C93930A742}" srcOrd="0" destOrd="0" parTransId="{E88EE727-A985-0B42-8205-7DB0BA9F0A9A}" sibTransId="{3C9B1812-74F6-4D4E-8271-FD8607839E5F}"/>
    <dgm:cxn modelId="{76B88310-C0AB-A54B-BE6F-BDF1BB1854FD}" type="presOf" srcId="{C0A670A9-BC51-DB4E-BF26-13C93930A742}" destId="{EBF065AA-8F4D-3845-AD54-F42BEB56A4A9}" srcOrd="0" destOrd="1" presId="urn:microsoft.com/office/officeart/2005/8/layout/vList2"/>
    <dgm:cxn modelId="{9171B92B-878A-49B9-BF07-2FCFF6D28EAF}" srcId="{86746C6E-241B-4790-A6CD-7E132A16F773}" destId="{4E08AFC9-9E50-42A6-B572-AC715949ACE5}" srcOrd="0" destOrd="0" parTransId="{B6701CB9-3DEE-4474-B9A9-300B1C4F4963}" sibTransId="{B57C180C-E532-4EB7-AF91-74AC6386ED37}"/>
    <dgm:cxn modelId="{F3BFA334-F29A-AC4F-824A-1C5F7869B88E}" type="presOf" srcId="{879BC1B6-F474-4FC8-ADE2-1EB0124A92B3}" destId="{4F1BF7AB-5FF0-5D44-83BE-978588DA7BBD}" srcOrd="0" destOrd="0" presId="urn:microsoft.com/office/officeart/2005/8/layout/vList2"/>
    <dgm:cxn modelId="{8C8FC935-80A5-874D-9499-300E129BAFE4}" type="presOf" srcId="{326EC1A3-CDA8-412D-9AA8-F280DB751CC7}" destId="{15BAE71D-5156-AB4C-A8E1-19D64419D121}" srcOrd="0" destOrd="0" presId="urn:microsoft.com/office/officeart/2005/8/layout/vList2"/>
    <dgm:cxn modelId="{AF104A36-97D2-4410-89C3-9093F8F4AC95}" srcId="{6E0CC48E-E2F7-47CB-8F9B-D0241BB32882}" destId="{86746C6E-241B-4790-A6CD-7E132A16F773}" srcOrd="2" destOrd="0" parTransId="{1C26B90F-C9C9-402F-B2A8-54BA4F8CBDC9}" sibTransId="{A5ADCC54-BB4A-41CD-8100-06DFAFA7CE2C}"/>
    <dgm:cxn modelId="{99AA1290-5975-E143-B012-8F745412EE66}" type="presOf" srcId="{6E0CC48E-E2F7-47CB-8F9B-D0241BB32882}" destId="{FCD16571-3191-214C-BF6C-320F11205124}" srcOrd="0" destOrd="0" presId="urn:microsoft.com/office/officeart/2005/8/layout/vList2"/>
    <dgm:cxn modelId="{BEA8EC9A-9526-4CBB-AE40-4BE1369DDAE7}" srcId="{6E0CC48E-E2F7-47CB-8F9B-D0241BB32882}" destId="{326EC1A3-CDA8-412D-9AA8-F280DB751CC7}" srcOrd="1" destOrd="0" parTransId="{936FE307-93AF-4BE7-A02A-A9782D29C345}" sibTransId="{FB647B7B-9F47-4492-8400-DDBD4C22653E}"/>
    <dgm:cxn modelId="{2F6904A8-7333-4A48-A0BB-4DDAD32EFFE7}" type="presOf" srcId="{4E08AFC9-9E50-42A6-B572-AC715949ACE5}" destId="{EBF065AA-8F4D-3845-AD54-F42BEB56A4A9}" srcOrd="0" destOrd="0" presId="urn:microsoft.com/office/officeart/2005/8/layout/vList2"/>
    <dgm:cxn modelId="{183F2BAA-A7A8-4A04-B686-A2BCB6D4BCE5}" srcId="{6E0CC48E-E2F7-47CB-8F9B-D0241BB32882}" destId="{879BC1B6-F474-4FC8-ADE2-1EB0124A92B3}" srcOrd="0" destOrd="0" parTransId="{7C0EBF1A-3F6C-4316-B316-5090DDDF21A4}" sibTransId="{2A27C902-E4AB-46C2-BD0E-100A4A3E0B88}"/>
    <dgm:cxn modelId="{1301B2EE-DD7C-654D-856D-658ED88DB784}" type="presOf" srcId="{86746C6E-241B-4790-A6CD-7E132A16F773}" destId="{50B0D311-BD67-3541-9D96-A5C3ED7E594E}" srcOrd="0" destOrd="0" presId="urn:microsoft.com/office/officeart/2005/8/layout/vList2"/>
    <dgm:cxn modelId="{2D06CDA4-F544-1C46-90CA-D7E9AAF18C54}" type="presParOf" srcId="{FCD16571-3191-214C-BF6C-320F11205124}" destId="{4F1BF7AB-5FF0-5D44-83BE-978588DA7BBD}" srcOrd="0" destOrd="0" presId="urn:microsoft.com/office/officeart/2005/8/layout/vList2"/>
    <dgm:cxn modelId="{8F580A1D-864C-C74C-A787-97D10732B444}" type="presParOf" srcId="{FCD16571-3191-214C-BF6C-320F11205124}" destId="{43806757-33C7-2343-BE00-81DEB461B8F5}" srcOrd="1" destOrd="0" presId="urn:microsoft.com/office/officeart/2005/8/layout/vList2"/>
    <dgm:cxn modelId="{6C776952-00DE-3040-970B-EAF3FB4BED8B}" type="presParOf" srcId="{FCD16571-3191-214C-BF6C-320F11205124}" destId="{15BAE71D-5156-AB4C-A8E1-19D64419D121}" srcOrd="2" destOrd="0" presId="urn:microsoft.com/office/officeart/2005/8/layout/vList2"/>
    <dgm:cxn modelId="{D4FAC3BE-4497-264A-A0E8-061C1DF3DFC1}" type="presParOf" srcId="{FCD16571-3191-214C-BF6C-320F11205124}" destId="{9C9E2D55-814E-B540-8F55-55BC4CE3527F}" srcOrd="3" destOrd="0" presId="urn:microsoft.com/office/officeart/2005/8/layout/vList2"/>
    <dgm:cxn modelId="{E457CA18-5BDE-A94A-9831-60B225DC65DC}" type="presParOf" srcId="{FCD16571-3191-214C-BF6C-320F11205124}" destId="{50B0D311-BD67-3541-9D96-A5C3ED7E594E}" srcOrd="4" destOrd="0" presId="urn:microsoft.com/office/officeart/2005/8/layout/vList2"/>
    <dgm:cxn modelId="{AB2C8BD3-EA69-5B46-A6B7-16437D43CECA}" type="presParOf" srcId="{FCD16571-3191-214C-BF6C-320F11205124}" destId="{EBF065AA-8F4D-3845-AD54-F42BEB56A4A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0CC48E-E2F7-47CB-8F9B-D0241BB3288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9BC1B6-F474-4FC8-ADE2-1EB0124A92B3}">
      <dgm:prSet/>
      <dgm:spPr/>
      <dgm:t>
        <a:bodyPr/>
        <a:lstStyle/>
        <a:p>
          <a:r>
            <a:rPr lang="de-DE" dirty="0"/>
            <a:t>Ab Klasse 4</a:t>
          </a:r>
          <a:endParaRPr lang="en-US" dirty="0"/>
        </a:p>
      </dgm:t>
    </dgm:pt>
    <dgm:pt modelId="{7C0EBF1A-3F6C-4316-B316-5090DDDF21A4}" type="parTrans" cxnId="{183F2BAA-A7A8-4A04-B686-A2BCB6D4BCE5}">
      <dgm:prSet/>
      <dgm:spPr/>
      <dgm:t>
        <a:bodyPr/>
        <a:lstStyle/>
        <a:p>
          <a:endParaRPr lang="en-US"/>
        </a:p>
      </dgm:t>
    </dgm:pt>
    <dgm:pt modelId="{2A27C902-E4AB-46C2-BD0E-100A4A3E0B88}" type="sibTrans" cxnId="{183F2BAA-A7A8-4A04-B686-A2BCB6D4BCE5}">
      <dgm:prSet/>
      <dgm:spPr/>
      <dgm:t>
        <a:bodyPr/>
        <a:lstStyle/>
        <a:p>
          <a:endParaRPr lang="en-US"/>
        </a:p>
      </dgm:t>
    </dgm:pt>
    <dgm:pt modelId="{326EC1A3-CDA8-412D-9AA8-F280DB751CC7}">
      <dgm:prSet/>
      <dgm:spPr/>
      <dgm:t>
        <a:bodyPr/>
        <a:lstStyle/>
        <a:p>
          <a:r>
            <a:rPr lang="en-US" dirty="0" err="1"/>
            <a:t>Verschiedene</a:t>
          </a:r>
          <a:r>
            <a:rPr lang="en-US" baseline="0" dirty="0"/>
            <a:t> </a:t>
          </a:r>
          <a:r>
            <a:rPr lang="en-US" baseline="0" dirty="0" err="1"/>
            <a:t>Schulformen</a:t>
          </a:r>
          <a:endParaRPr lang="en-US" dirty="0"/>
        </a:p>
      </dgm:t>
    </dgm:pt>
    <dgm:pt modelId="{936FE307-93AF-4BE7-A02A-A9782D29C345}" type="parTrans" cxnId="{BEA8EC9A-9526-4CBB-AE40-4BE1369DDAE7}">
      <dgm:prSet/>
      <dgm:spPr/>
      <dgm:t>
        <a:bodyPr/>
        <a:lstStyle/>
        <a:p>
          <a:endParaRPr lang="en-US"/>
        </a:p>
      </dgm:t>
    </dgm:pt>
    <dgm:pt modelId="{FB647B7B-9F47-4492-8400-DDBD4C22653E}" type="sibTrans" cxnId="{BEA8EC9A-9526-4CBB-AE40-4BE1369DDAE7}">
      <dgm:prSet/>
      <dgm:spPr/>
      <dgm:t>
        <a:bodyPr/>
        <a:lstStyle/>
        <a:p>
          <a:endParaRPr lang="en-US"/>
        </a:p>
      </dgm:t>
    </dgm:pt>
    <dgm:pt modelId="{86746C6E-241B-4790-A6CD-7E132A16F773}">
      <dgm:prSet/>
      <dgm:spPr/>
      <dgm:t>
        <a:bodyPr/>
        <a:lstStyle/>
        <a:p>
          <a:r>
            <a:rPr lang="en-US" dirty="0"/>
            <a:t>“</a:t>
          </a:r>
          <a:r>
            <a:rPr lang="en-US" dirty="0" err="1"/>
            <a:t>Sekundarstufe</a:t>
          </a:r>
          <a:r>
            <a:rPr lang="en-US" dirty="0"/>
            <a:t> I” und “</a:t>
          </a:r>
          <a:r>
            <a:rPr lang="en-US" dirty="0" err="1"/>
            <a:t>Sekundarstufe</a:t>
          </a:r>
          <a:r>
            <a:rPr lang="en-US" dirty="0"/>
            <a:t> II”</a:t>
          </a:r>
        </a:p>
      </dgm:t>
    </dgm:pt>
    <dgm:pt modelId="{1C26B90F-C9C9-402F-B2A8-54BA4F8CBDC9}" type="parTrans" cxnId="{AF104A36-97D2-4410-89C3-9093F8F4AC95}">
      <dgm:prSet/>
      <dgm:spPr/>
      <dgm:t>
        <a:bodyPr/>
        <a:lstStyle/>
        <a:p>
          <a:endParaRPr lang="en-US"/>
        </a:p>
      </dgm:t>
    </dgm:pt>
    <dgm:pt modelId="{A5ADCC54-BB4A-41CD-8100-06DFAFA7CE2C}" type="sibTrans" cxnId="{AF104A36-97D2-4410-89C3-9093F8F4AC95}">
      <dgm:prSet/>
      <dgm:spPr/>
      <dgm:t>
        <a:bodyPr/>
        <a:lstStyle/>
        <a:p>
          <a:endParaRPr lang="en-US"/>
        </a:p>
      </dgm:t>
    </dgm:pt>
    <dgm:pt modelId="{4E08AFC9-9E50-42A6-B572-AC715949ACE5}">
      <dgm:prSet/>
      <dgm:spPr/>
      <dgm:t>
        <a:bodyPr/>
        <a:lstStyle/>
        <a:p>
          <a:endParaRPr lang="en-US" dirty="0"/>
        </a:p>
      </dgm:t>
    </dgm:pt>
    <dgm:pt modelId="{B6701CB9-3DEE-4474-B9A9-300B1C4F4963}" type="parTrans" cxnId="{9171B92B-878A-49B9-BF07-2FCFF6D28EAF}">
      <dgm:prSet/>
      <dgm:spPr/>
      <dgm:t>
        <a:bodyPr/>
        <a:lstStyle/>
        <a:p>
          <a:endParaRPr lang="en-US"/>
        </a:p>
      </dgm:t>
    </dgm:pt>
    <dgm:pt modelId="{B57C180C-E532-4EB7-AF91-74AC6386ED37}" type="sibTrans" cxnId="{9171B92B-878A-49B9-BF07-2FCFF6D28EAF}">
      <dgm:prSet/>
      <dgm:spPr/>
      <dgm:t>
        <a:bodyPr/>
        <a:lstStyle/>
        <a:p>
          <a:endParaRPr lang="en-US"/>
        </a:p>
      </dgm:t>
    </dgm:pt>
    <dgm:pt modelId="{FCD16571-3191-214C-BF6C-320F11205124}" type="pres">
      <dgm:prSet presAssocID="{6E0CC48E-E2F7-47CB-8F9B-D0241BB32882}" presName="linear" presStyleCnt="0">
        <dgm:presLayoutVars>
          <dgm:animLvl val="lvl"/>
          <dgm:resizeHandles val="exact"/>
        </dgm:presLayoutVars>
      </dgm:prSet>
      <dgm:spPr/>
    </dgm:pt>
    <dgm:pt modelId="{4F1BF7AB-5FF0-5D44-83BE-978588DA7BBD}" type="pres">
      <dgm:prSet presAssocID="{879BC1B6-F474-4FC8-ADE2-1EB0124A92B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3806757-33C7-2343-BE00-81DEB461B8F5}" type="pres">
      <dgm:prSet presAssocID="{2A27C902-E4AB-46C2-BD0E-100A4A3E0B88}" presName="spacer" presStyleCnt="0"/>
      <dgm:spPr/>
    </dgm:pt>
    <dgm:pt modelId="{15BAE71D-5156-AB4C-A8E1-19D64419D121}" type="pres">
      <dgm:prSet presAssocID="{326EC1A3-CDA8-412D-9AA8-F280DB751CC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9E2D55-814E-B540-8F55-55BC4CE3527F}" type="pres">
      <dgm:prSet presAssocID="{FB647B7B-9F47-4492-8400-DDBD4C22653E}" presName="spacer" presStyleCnt="0"/>
      <dgm:spPr/>
    </dgm:pt>
    <dgm:pt modelId="{50B0D311-BD67-3541-9D96-A5C3ED7E594E}" type="pres">
      <dgm:prSet presAssocID="{86746C6E-241B-4790-A6CD-7E132A16F77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BF065AA-8F4D-3845-AD54-F42BEB56A4A9}" type="pres">
      <dgm:prSet presAssocID="{86746C6E-241B-4790-A6CD-7E132A16F77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171B92B-878A-49B9-BF07-2FCFF6D28EAF}" srcId="{86746C6E-241B-4790-A6CD-7E132A16F773}" destId="{4E08AFC9-9E50-42A6-B572-AC715949ACE5}" srcOrd="0" destOrd="0" parTransId="{B6701CB9-3DEE-4474-B9A9-300B1C4F4963}" sibTransId="{B57C180C-E532-4EB7-AF91-74AC6386ED37}"/>
    <dgm:cxn modelId="{F3BFA334-F29A-AC4F-824A-1C5F7869B88E}" type="presOf" srcId="{879BC1B6-F474-4FC8-ADE2-1EB0124A92B3}" destId="{4F1BF7AB-5FF0-5D44-83BE-978588DA7BBD}" srcOrd="0" destOrd="0" presId="urn:microsoft.com/office/officeart/2005/8/layout/vList2"/>
    <dgm:cxn modelId="{8C8FC935-80A5-874D-9499-300E129BAFE4}" type="presOf" srcId="{326EC1A3-CDA8-412D-9AA8-F280DB751CC7}" destId="{15BAE71D-5156-AB4C-A8E1-19D64419D121}" srcOrd="0" destOrd="0" presId="urn:microsoft.com/office/officeart/2005/8/layout/vList2"/>
    <dgm:cxn modelId="{AF104A36-97D2-4410-89C3-9093F8F4AC95}" srcId="{6E0CC48E-E2F7-47CB-8F9B-D0241BB32882}" destId="{86746C6E-241B-4790-A6CD-7E132A16F773}" srcOrd="2" destOrd="0" parTransId="{1C26B90F-C9C9-402F-B2A8-54BA4F8CBDC9}" sibTransId="{A5ADCC54-BB4A-41CD-8100-06DFAFA7CE2C}"/>
    <dgm:cxn modelId="{99AA1290-5975-E143-B012-8F745412EE66}" type="presOf" srcId="{6E0CC48E-E2F7-47CB-8F9B-D0241BB32882}" destId="{FCD16571-3191-214C-BF6C-320F11205124}" srcOrd="0" destOrd="0" presId="urn:microsoft.com/office/officeart/2005/8/layout/vList2"/>
    <dgm:cxn modelId="{BEA8EC9A-9526-4CBB-AE40-4BE1369DDAE7}" srcId="{6E0CC48E-E2F7-47CB-8F9B-D0241BB32882}" destId="{326EC1A3-CDA8-412D-9AA8-F280DB751CC7}" srcOrd="1" destOrd="0" parTransId="{936FE307-93AF-4BE7-A02A-A9782D29C345}" sibTransId="{FB647B7B-9F47-4492-8400-DDBD4C22653E}"/>
    <dgm:cxn modelId="{2F6904A8-7333-4A48-A0BB-4DDAD32EFFE7}" type="presOf" srcId="{4E08AFC9-9E50-42A6-B572-AC715949ACE5}" destId="{EBF065AA-8F4D-3845-AD54-F42BEB56A4A9}" srcOrd="0" destOrd="0" presId="urn:microsoft.com/office/officeart/2005/8/layout/vList2"/>
    <dgm:cxn modelId="{183F2BAA-A7A8-4A04-B686-A2BCB6D4BCE5}" srcId="{6E0CC48E-E2F7-47CB-8F9B-D0241BB32882}" destId="{879BC1B6-F474-4FC8-ADE2-1EB0124A92B3}" srcOrd="0" destOrd="0" parTransId="{7C0EBF1A-3F6C-4316-B316-5090DDDF21A4}" sibTransId="{2A27C902-E4AB-46C2-BD0E-100A4A3E0B88}"/>
    <dgm:cxn modelId="{1301B2EE-DD7C-654D-856D-658ED88DB784}" type="presOf" srcId="{86746C6E-241B-4790-A6CD-7E132A16F773}" destId="{50B0D311-BD67-3541-9D96-A5C3ED7E594E}" srcOrd="0" destOrd="0" presId="urn:microsoft.com/office/officeart/2005/8/layout/vList2"/>
    <dgm:cxn modelId="{2D06CDA4-F544-1C46-90CA-D7E9AAF18C54}" type="presParOf" srcId="{FCD16571-3191-214C-BF6C-320F11205124}" destId="{4F1BF7AB-5FF0-5D44-83BE-978588DA7BBD}" srcOrd="0" destOrd="0" presId="urn:microsoft.com/office/officeart/2005/8/layout/vList2"/>
    <dgm:cxn modelId="{8F580A1D-864C-C74C-A787-97D10732B444}" type="presParOf" srcId="{FCD16571-3191-214C-BF6C-320F11205124}" destId="{43806757-33C7-2343-BE00-81DEB461B8F5}" srcOrd="1" destOrd="0" presId="urn:microsoft.com/office/officeart/2005/8/layout/vList2"/>
    <dgm:cxn modelId="{6C776952-00DE-3040-970B-EAF3FB4BED8B}" type="presParOf" srcId="{FCD16571-3191-214C-BF6C-320F11205124}" destId="{15BAE71D-5156-AB4C-A8E1-19D64419D121}" srcOrd="2" destOrd="0" presId="urn:microsoft.com/office/officeart/2005/8/layout/vList2"/>
    <dgm:cxn modelId="{D4FAC3BE-4497-264A-A0E8-061C1DF3DFC1}" type="presParOf" srcId="{FCD16571-3191-214C-BF6C-320F11205124}" destId="{9C9E2D55-814E-B540-8F55-55BC4CE3527F}" srcOrd="3" destOrd="0" presId="urn:microsoft.com/office/officeart/2005/8/layout/vList2"/>
    <dgm:cxn modelId="{E457CA18-5BDE-A94A-9831-60B225DC65DC}" type="presParOf" srcId="{FCD16571-3191-214C-BF6C-320F11205124}" destId="{50B0D311-BD67-3541-9D96-A5C3ED7E594E}" srcOrd="4" destOrd="0" presId="urn:microsoft.com/office/officeart/2005/8/layout/vList2"/>
    <dgm:cxn modelId="{AB2C8BD3-EA69-5B46-A6B7-16437D43CECA}" type="presParOf" srcId="{FCD16571-3191-214C-BF6C-320F11205124}" destId="{EBF065AA-8F4D-3845-AD54-F42BEB56A4A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98EDC1-E457-46B2-A1AB-708C68E6B913}" type="doc">
      <dgm:prSet loTypeId="urn:microsoft.com/office/officeart/2005/8/layout/vList2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DE211-FFBB-4041-B197-C8308CA5D5C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Möglich an:</a:t>
          </a:r>
        </a:p>
      </dgm:t>
    </dgm:pt>
    <dgm:pt modelId="{9F564A1B-DB3C-43E0-A122-18888FA8F177}" type="parTrans" cxnId="{CCB14F52-1624-44AF-97FA-A856CFDC61A8}">
      <dgm:prSet/>
      <dgm:spPr/>
      <dgm:t>
        <a:bodyPr/>
        <a:lstStyle/>
        <a:p>
          <a:endParaRPr lang="en-US"/>
        </a:p>
      </dgm:t>
    </dgm:pt>
    <dgm:pt modelId="{1B3199D8-3998-4B1A-AB66-35D32360C9C7}" type="sibTrans" cxnId="{CCB14F52-1624-44AF-97FA-A856CFDC61A8}">
      <dgm:prSet/>
      <dgm:spPr/>
      <dgm:t>
        <a:bodyPr/>
        <a:lstStyle/>
        <a:p>
          <a:endParaRPr lang="en-US"/>
        </a:p>
      </dgm:t>
    </dgm:pt>
    <dgm:pt modelId="{1430B2F1-CA7E-4B09-9014-6E0A8C4DE5F7}">
      <dgm:prSet custT="1"/>
      <dgm:spPr/>
      <dgm:t>
        <a:bodyPr/>
        <a:lstStyle/>
        <a:p>
          <a:r>
            <a:rPr lang="de-DE" sz="2800" dirty="0"/>
            <a:t>Zulassung zur Sekundarstufe II</a:t>
          </a:r>
          <a:endParaRPr lang="de-DE" sz="2800" noProof="0" dirty="0"/>
        </a:p>
      </dgm:t>
    </dgm:pt>
    <dgm:pt modelId="{8172C48C-689D-49FE-872B-29683E17F6C5}" type="parTrans" cxnId="{51BF6E2E-0F82-41C3-AE13-DBC9BDADDACE}">
      <dgm:prSet/>
      <dgm:spPr/>
      <dgm:t>
        <a:bodyPr/>
        <a:lstStyle/>
        <a:p>
          <a:endParaRPr lang="en-US"/>
        </a:p>
      </dgm:t>
    </dgm:pt>
    <dgm:pt modelId="{0C36C59B-F4BC-4C53-8DD9-615836458E97}" type="sibTrans" cxnId="{51BF6E2E-0F82-41C3-AE13-DBC9BDADDACE}">
      <dgm:prSet/>
      <dgm:spPr/>
      <dgm:t>
        <a:bodyPr/>
        <a:lstStyle/>
        <a:p>
          <a:endParaRPr lang="en-US"/>
        </a:p>
      </dgm:t>
    </dgm:pt>
    <dgm:pt modelId="{0361BA91-FF47-4377-AE43-4F365F464CF4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noProof="0" dirty="0"/>
            <a:t>Danach:</a:t>
          </a:r>
        </a:p>
      </dgm:t>
    </dgm:pt>
    <dgm:pt modelId="{7A8C02AE-F995-4D4D-87BD-EA5F6D8A9739}" type="sibTrans" cxnId="{EC5DFB02-D049-4161-ABAC-C317FF70EB8D}">
      <dgm:prSet/>
      <dgm:spPr/>
      <dgm:t>
        <a:bodyPr/>
        <a:lstStyle/>
        <a:p>
          <a:endParaRPr lang="en-US"/>
        </a:p>
      </dgm:t>
    </dgm:pt>
    <dgm:pt modelId="{13DD2362-6F4C-4230-A1B8-68B1B88DA402}" type="parTrans" cxnId="{EC5DFB02-D049-4161-ABAC-C317FF70EB8D}">
      <dgm:prSet/>
      <dgm:spPr/>
      <dgm:t>
        <a:bodyPr/>
        <a:lstStyle/>
        <a:p>
          <a:endParaRPr lang="en-US"/>
        </a:p>
      </dgm:t>
    </dgm:pt>
    <dgm:pt modelId="{F909E0EE-464F-1843-B9A7-D04E084ECF48}">
      <dgm:prSet/>
      <dgm:spPr/>
      <dgm:t>
        <a:bodyPr/>
        <a:lstStyle/>
        <a:p>
          <a:r>
            <a:rPr lang="de-DE" dirty="0"/>
            <a:t>Gymnasium, Gesamtschule, Realschule, Hauptschule, Sekundarschule</a:t>
          </a:r>
          <a:endParaRPr lang="de-DE" noProof="0" dirty="0"/>
        </a:p>
      </dgm:t>
    </dgm:pt>
    <dgm:pt modelId="{18340391-F262-D945-96F3-1D25552C84FF}" type="parTrans" cxnId="{44D94C30-E1A6-4546-960E-B1EDAD0048B1}">
      <dgm:prSet/>
      <dgm:spPr/>
      <dgm:t>
        <a:bodyPr/>
        <a:lstStyle/>
        <a:p>
          <a:endParaRPr lang="de-DE"/>
        </a:p>
      </dgm:t>
    </dgm:pt>
    <dgm:pt modelId="{198CFE6A-F351-CD4D-A973-C4A289D7761C}" type="sibTrans" cxnId="{44D94C30-E1A6-4546-960E-B1EDAD0048B1}">
      <dgm:prSet/>
      <dgm:spPr/>
      <dgm:t>
        <a:bodyPr/>
        <a:lstStyle/>
        <a:p>
          <a:endParaRPr lang="de-DE"/>
        </a:p>
      </dgm:t>
    </dgm:pt>
    <dgm:pt modelId="{F305B4BE-33E3-B746-B355-2D3B2A93C714}">
      <dgm:prSet custT="1"/>
      <dgm:spPr/>
      <dgm:t>
        <a:bodyPr/>
        <a:lstStyle/>
        <a:p>
          <a:r>
            <a:rPr lang="de-DE" sz="2800" b="1" noProof="0" dirty="0"/>
            <a:t>ODER: </a:t>
          </a:r>
          <a:r>
            <a:rPr lang="de-DE" sz="2800" noProof="0" dirty="0"/>
            <a:t>Berufsausbildung</a:t>
          </a:r>
          <a:endParaRPr lang="de-DE" sz="2800" dirty="0"/>
        </a:p>
      </dgm:t>
    </dgm:pt>
    <dgm:pt modelId="{6DB6529F-E262-0E4B-A7CD-08ECDD85C618}" type="parTrans" cxnId="{0227C788-7078-FF47-B2E4-07747CF7B5B5}">
      <dgm:prSet/>
      <dgm:spPr/>
      <dgm:t>
        <a:bodyPr/>
        <a:lstStyle/>
        <a:p>
          <a:endParaRPr lang="de-DE"/>
        </a:p>
      </dgm:t>
    </dgm:pt>
    <dgm:pt modelId="{1EEACD22-EDED-DB4F-B78D-2D2F21CE6D37}" type="sibTrans" cxnId="{0227C788-7078-FF47-B2E4-07747CF7B5B5}">
      <dgm:prSet/>
      <dgm:spPr/>
      <dgm:t>
        <a:bodyPr/>
        <a:lstStyle/>
        <a:p>
          <a:endParaRPr lang="de-DE"/>
        </a:p>
      </dgm:t>
    </dgm:pt>
    <dgm:pt modelId="{0691A19C-C309-AD42-B27C-C29223880B89}" type="pres">
      <dgm:prSet presAssocID="{C098EDC1-E457-46B2-A1AB-708C68E6B913}" presName="linear" presStyleCnt="0">
        <dgm:presLayoutVars>
          <dgm:animLvl val="lvl"/>
          <dgm:resizeHandles val="exact"/>
        </dgm:presLayoutVars>
      </dgm:prSet>
      <dgm:spPr/>
    </dgm:pt>
    <dgm:pt modelId="{054955F2-4FC3-3E4F-9BDD-D929CF105917}" type="pres">
      <dgm:prSet presAssocID="{C57DE211-FFBB-4041-B197-C8308CA5D5C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EA9CA92-45E8-6043-8916-7E6F57FD8620}" type="pres">
      <dgm:prSet presAssocID="{C57DE211-FFBB-4041-B197-C8308CA5D5C0}" presName="childText" presStyleLbl="revTx" presStyleIdx="0" presStyleCnt="2">
        <dgm:presLayoutVars>
          <dgm:bulletEnabled val="1"/>
        </dgm:presLayoutVars>
      </dgm:prSet>
      <dgm:spPr/>
    </dgm:pt>
    <dgm:pt modelId="{7660A01F-A9A7-1E4B-9926-60A8E821CD29}" type="pres">
      <dgm:prSet presAssocID="{0361BA91-FF47-4377-AE43-4F365F464CF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1B971DA-8B96-6940-9675-5AD8E2E9F580}" type="pres">
      <dgm:prSet presAssocID="{0361BA91-FF47-4377-AE43-4F365F464CF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C5DFB02-D049-4161-ABAC-C317FF70EB8D}" srcId="{C098EDC1-E457-46B2-A1AB-708C68E6B913}" destId="{0361BA91-FF47-4377-AE43-4F365F464CF4}" srcOrd="1" destOrd="0" parTransId="{13DD2362-6F4C-4230-A1B8-68B1B88DA402}" sibTransId="{7A8C02AE-F995-4D4D-87BD-EA5F6D8A9739}"/>
    <dgm:cxn modelId="{29E81505-0FFA-4C40-B1B6-4704CB86C48C}" type="presOf" srcId="{0361BA91-FF47-4377-AE43-4F365F464CF4}" destId="{7660A01F-A9A7-1E4B-9926-60A8E821CD29}" srcOrd="0" destOrd="0" presId="urn:microsoft.com/office/officeart/2005/8/layout/vList2"/>
    <dgm:cxn modelId="{77C32F20-8525-7E44-8907-69C4CCB7300B}" type="presOf" srcId="{F305B4BE-33E3-B746-B355-2D3B2A93C714}" destId="{81B971DA-8B96-6940-9675-5AD8E2E9F580}" srcOrd="0" destOrd="1" presId="urn:microsoft.com/office/officeart/2005/8/layout/vList2"/>
    <dgm:cxn modelId="{51BF6E2E-0F82-41C3-AE13-DBC9BDADDACE}" srcId="{0361BA91-FF47-4377-AE43-4F365F464CF4}" destId="{1430B2F1-CA7E-4B09-9014-6E0A8C4DE5F7}" srcOrd="0" destOrd="0" parTransId="{8172C48C-689D-49FE-872B-29683E17F6C5}" sibTransId="{0C36C59B-F4BC-4C53-8DD9-615836458E97}"/>
    <dgm:cxn modelId="{44D94C30-E1A6-4546-960E-B1EDAD0048B1}" srcId="{C57DE211-FFBB-4041-B197-C8308CA5D5C0}" destId="{F909E0EE-464F-1843-B9A7-D04E084ECF48}" srcOrd="0" destOrd="0" parTransId="{18340391-F262-D945-96F3-1D25552C84FF}" sibTransId="{198CFE6A-F351-CD4D-A973-C4A289D7761C}"/>
    <dgm:cxn modelId="{CCB14F52-1624-44AF-97FA-A856CFDC61A8}" srcId="{C098EDC1-E457-46B2-A1AB-708C68E6B913}" destId="{C57DE211-FFBB-4041-B197-C8308CA5D5C0}" srcOrd="0" destOrd="0" parTransId="{9F564A1B-DB3C-43E0-A122-18888FA8F177}" sibTransId="{1B3199D8-3998-4B1A-AB66-35D32360C9C7}"/>
    <dgm:cxn modelId="{7C88FF54-BEC9-F743-9C13-B0647293CD80}" type="presOf" srcId="{1430B2F1-CA7E-4B09-9014-6E0A8C4DE5F7}" destId="{81B971DA-8B96-6940-9675-5AD8E2E9F580}" srcOrd="0" destOrd="0" presId="urn:microsoft.com/office/officeart/2005/8/layout/vList2"/>
    <dgm:cxn modelId="{0227C788-7078-FF47-B2E4-07747CF7B5B5}" srcId="{0361BA91-FF47-4377-AE43-4F365F464CF4}" destId="{F305B4BE-33E3-B746-B355-2D3B2A93C714}" srcOrd="1" destOrd="0" parTransId="{6DB6529F-E262-0E4B-A7CD-08ECDD85C618}" sibTransId="{1EEACD22-EDED-DB4F-B78D-2D2F21CE6D37}"/>
    <dgm:cxn modelId="{2AD23E97-09EB-2645-BB70-7FB964D781EC}" type="presOf" srcId="{C57DE211-FFBB-4041-B197-C8308CA5D5C0}" destId="{054955F2-4FC3-3E4F-9BDD-D929CF105917}" srcOrd="0" destOrd="0" presId="urn:microsoft.com/office/officeart/2005/8/layout/vList2"/>
    <dgm:cxn modelId="{B242A7CD-583A-CA40-B825-D03F0EB7F9BC}" type="presOf" srcId="{C098EDC1-E457-46B2-A1AB-708C68E6B913}" destId="{0691A19C-C309-AD42-B27C-C29223880B89}" srcOrd="0" destOrd="0" presId="urn:microsoft.com/office/officeart/2005/8/layout/vList2"/>
    <dgm:cxn modelId="{A737DFF3-373E-9545-8018-A053F201BF42}" type="presOf" srcId="{F909E0EE-464F-1843-B9A7-D04E084ECF48}" destId="{DEA9CA92-45E8-6043-8916-7E6F57FD8620}" srcOrd="0" destOrd="0" presId="urn:microsoft.com/office/officeart/2005/8/layout/vList2"/>
    <dgm:cxn modelId="{931F6942-DDAC-3146-A96B-CC7B5581A604}" type="presParOf" srcId="{0691A19C-C309-AD42-B27C-C29223880B89}" destId="{054955F2-4FC3-3E4F-9BDD-D929CF105917}" srcOrd="0" destOrd="0" presId="urn:microsoft.com/office/officeart/2005/8/layout/vList2"/>
    <dgm:cxn modelId="{F47F4DD5-0271-F547-AE43-AB870D299806}" type="presParOf" srcId="{0691A19C-C309-AD42-B27C-C29223880B89}" destId="{DEA9CA92-45E8-6043-8916-7E6F57FD8620}" srcOrd="1" destOrd="0" presId="urn:microsoft.com/office/officeart/2005/8/layout/vList2"/>
    <dgm:cxn modelId="{292AB9EF-DEEC-BA48-A22C-8ADC2F3A2C81}" type="presParOf" srcId="{0691A19C-C309-AD42-B27C-C29223880B89}" destId="{7660A01F-A9A7-1E4B-9926-60A8E821CD29}" srcOrd="2" destOrd="0" presId="urn:microsoft.com/office/officeart/2005/8/layout/vList2"/>
    <dgm:cxn modelId="{D3B7318F-775B-E549-85C4-066DDAE37733}" type="presParOf" srcId="{0691A19C-C309-AD42-B27C-C29223880B89}" destId="{81B971DA-8B96-6940-9675-5AD8E2E9F58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7E5F62-4D73-C943-BBE7-A13E17CC780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2C0349D-BB16-9D45-81C5-1ABBA8982D6C}">
      <dgm:prSet custT="1"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de-DE" sz="3600" dirty="0">
              <a:solidFill>
                <a:schemeClr val="bg1"/>
              </a:solidFill>
            </a:rPr>
            <a:t>Möglich an: </a:t>
          </a:r>
        </a:p>
      </dgm:t>
    </dgm:pt>
    <dgm:pt modelId="{B8377539-75BF-5F41-A12F-7DDD61212BA0}" type="parTrans" cxnId="{E5FA6E3B-342D-9840-AFAE-137427458867}">
      <dgm:prSet/>
      <dgm:spPr/>
      <dgm:t>
        <a:bodyPr/>
        <a:lstStyle/>
        <a:p>
          <a:endParaRPr lang="de-DE"/>
        </a:p>
      </dgm:t>
    </dgm:pt>
    <dgm:pt modelId="{90CB1482-DF9B-9847-B83D-A6BA5C4ECA1B}" type="sibTrans" cxnId="{E5FA6E3B-342D-9840-AFAE-137427458867}">
      <dgm:prSet/>
      <dgm:spPr/>
      <dgm:t>
        <a:bodyPr/>
        <a:lstStyle/>
        <a:p>
          <a:endParaRPr lang="de-DE"/>
        </a:p>
      </dgm:t>
    </dgm:pt>
    <dgm:pt modelId="{A9F72C04-F1F7-E446-B986-6BD131390C32}">
      <dgm:prSet/>
      <dgm:spPr/>
      <dgm:t>
        <a:bodyPr/>
        <a:lstStyle/>
        <a:p>
          <a:r>
            <a:rPr lang="de-DE"/>
            <a:t>Gymnasium, Gesamtschule, berufliche Schule</a:t>
          </a:r>
        </a:p>
      </dgm:t>
    </dgm:pt>
    <dgm:pt modelId="{EC2A8C42-FF38-A04A-97D9-02BC76F1A80D}" type="parTrans" cxnId="{5CAE9A16-BD49-E541-80F8-5162BC9E7E97}">
      <dgm:prSet/>
      <dgm:spPr/>
      <dgm:t>
        <a:bodyPr/>
        <a:lstStyle/>
        <a:p>
          <a:endParaRPr lang="de-DE"/>
        </a:p>
      </dgm:t>
    </dgm:pt>
    <dgm:pt modelId="{EC9F9EE0-4C5D-A943-83EC-AE269ADE4FC5}" type="sibTrans" cxnId="{5CAE9A16-BD49-E541-80F8-5162BC9E7E97}">
      <dgm:prSet/>
      <dgm:spPr/>
      <dgm:t>
        <a:bodyPr/>
        <a:lstStyle/>
        <a:p>
          <a:endParaRPr lang="de-DE"/>
        </a:p>
      </dgm:t>
    </dgm:pt>
    <dgm:pt modelId="{9B2FC138-CD56-2E42-B291-86389AC86D71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de-DE" sz="3600" dirty="0">
              <a:solidFill>
                <a:schemeClr val="bg1"/>
              </a:solidFill>
            </a:rPr>
            <a:t>Ziel:</a:t>
          </a:r>
        </a:p>
      </dgm:t>
    </dgm:pt>
    <dgm:pt modelId="{F8DEA5FF-91DE-5B4F-AB8C-2DBEAF40A1AE}" type="parTrans" cxnId="{991EA998-2960-5849-83FA-842C5CBE8F02}">
      <dgm:prSet/>
      <dgm:spPr/>
      <dgm:t>
        <a:bodyPr/>
        <a:lstStyle/>
        <a:p>
          <a:endParaRPr lang="de-DE"/>
        </a:p>
      </dgm:t>
    </dgm:pt>
    <dgm:pt modelId="{23EC18D5-E004-1242-998E-86566AFA46DB}" type="sibTrans" cxnId="{991EA998-2960-5849-83FA-842C5CBE8F02}">
      <dgm:prSet/>
      <dgm:spPr/>
      <dgm:t>
        <a:bodyPr/>
        <a:lstStyle/>
        <a:p>
          <a:endParaRPr lang="de-DE"/>
        </a:p>
      </dgm:t>
    </dgm:pt>
    <dgm:pt modelId="{696326FE-C65A-E543-BB4C-A1BD5DEBFC9E}">
      <dgm:prSet/>
      <dgm:spPr/>
      <dgm:t>
        <a:bodyPr/>
        <a:lstStyle/>
        <a:p>
          <a:r>
            <a:rPr lang="de-DE" dirty="0"/>
            <a:t>z.B. Universität oder</a:t>
          </a:r>
        </a:p>
      </dgm:t>
    </dgm:pt>
    <dgm:pt modelId="{644B87A5-B3ED-3945-B01A-53C235FE5507}" type="parTrans" cxnId="{0D0C8DA1-CC43-3F49-A230-E12C88DF16AB}">
      <dgm:prSet/>
      <dgm:spPr/>
      <dgm:t>
        <a:bodyPr/>
        <a:lstStyle/>
        <a:p>
          <a:endParaRPr lang="de-DE"/>
        </a:p>
      </dgm:t>
    </dgm:pt>
    <dgm:pt modelId="{CC9074CD-7358-FA40-8690-9BFB4C9D89CB}" type="sibTrans" cxnId="{0D0C8DA1-CC43-3F49-A230-E12C88DF16AB}">
      <dgm:prSet/>
      <dgm:spPr/>
      <dgm:t>
        <a:bodyPr/>
        <a:lstStyle/>
        <a:p>
          <a:endParaRPr lang="de-DE"/>
        </a:p>
      </dgm:t>
    </dgm:pt>
    <dgm:pt modelId="{AE7D8578-DC19-2E44-8A8D-BFC75140B299}">
      <dgm:prSet/>
      <dgm:spPr/>
      <dgm:t>
        <a:bodyPr/>
        <a:lstStyle/>
        <a:p>
          <a:r>
            <a:rPr lang="de-DE"/>
            <a:t>Fachhochschule</a:t>
          </a:r>
        </a:p>
      </dgm:t>
    </dgm:pt>
    <dgm:pt modelId="{DE8F176D-6E11-F841-B93D-5F0BCF162AA9}" type="parTrans" cxnId="{AA61F1A0-B9DD-EC46-B9E0-7C28E34190D9}">
      <dgm:prSet/>
      <dgm:spPr/>
      <dgm:t>
        <a:bodyPr/>
        <a:lstStyle/>
        <a:p>
          <a:endParaRPr lang="de-DE"/>
        </a:p>
      </dgm:t>
    </dgm:pt>
    <dgm:pt modelId="{E968903F-4B9B-B145-9952-6267AD10A898}" type="sibTrans" cxnId="{AA61F1A0-B9DD-EC46-B9E0-7C28E34190D9}">
      <dgm:prSet/>
      <dgm:spPr/>
      <dgm:t>
        <a:bodyPr/>
        <a:lstStyle/>
        <a:p>
          <a:endParaRPr lang="de-DE"/>
        </a:p>
      </dgm:t>
    </dgm:pt>
    <dgm:pt modelId="{3C5E1955-E548-C143-9D9C-43F11A460098}" type="pres">
      <dgm:prSet presAssocID="{8F7E5F62-4D73-C943-BBE7-A13E17CC7806}" presName="linear" presStyleCnt="0">
        <dgm:presLayoutVars>
          <dgm:animLvl val="lvl"/>
          <dgm:resizeHandles val="exact"/>
        </dgm:presLayoutVars>
      </dgm:prSet>
      <dgm:spPr/>
    </dgm:pt>
    <dgm:pt modelId="{D7754DA8-89F0-6048-8EEC-D0FC5E4CC6A2}" type="pres">
      <dgm:prSet presAssocID="{42C0349D-BB16-9D45-81C5-1ABBA8982D6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E447121-3C88-D843-95C6-5F4CEEF473FE}" type="pres">
      <dgm:prSet presAssocID="{42C0349D-BB16-9D45-81C5-1ABBA8982D6C}" presName="childText" presStyleLbl="revTx" presStyleIdx="0" presStyleCnt="2">
        <dgm:presLayoutVars>
          <dgm:bulletEnabled val="1"/>
        </dgm:presLayoutVars>
      </dgm:prSet>
      <dgm:spPr/>
    </dgm:pt>
    <dgm:pt modelId="{A5863317-4B8A-FF4F-BA43-6CC9759F1317}" type="pres">
      <dgm:prSet presAssocID="{9B2FC138-CD56-2E42-B291-86389AC86D7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58CD009-162E-EF44-B619-3F4C1658F82F}" type="pres">
      <dgm:prSet presAssocID="{9B2FC138-CD56-2E42-B291-86389AC86D7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12F970D-F40B-C944-A608-26587443D433}" type="presOf" srcId="{8F7E5F62-4D73-C943-BBE7-A13E17CC7806}" destId="{3C5E1955-E548-C143-9D9C-43F11A460098}" srcOrd="0" destOrd="0" presId="urn:microsoft.com/office/officeart/2005/8/layout/vList2"/>
    <dgm:cxn modelId="{5CAE9A16-BD49-E541-80F8-5162BC9E7E97}" srcId="{42C0349D-BB16-9D45-81C5-1ABBA8982D6C}" destId="{A9F72C04-F1F7-E446-B986-6BD131390C32}" srcOrd="0" destOrd="0" parTransId="{EC2A8C42-FF38-A04A-97D9-02BC76F1A80D}" sibTransId="{EC9F9EE0-4C5D-A943-83EC-AE269ADE4FC5}"/>
    <dgm:cxn modelId="{E5FA6E3B-342D-9840-AFAE-137427458867}" srcId="{8F7E5F62-4D73-C943-BBE7-A13E17CC7806}" destId="{42C0349D-BB16-9D45-81C5-1ABBA8982D6C}" srcOrd="0" destOrd="0" parTransId="{B8377539-75BF-5F41-A12F-7DDD61212BA0}" sibTransId="{90CB1482-DF9B-9847-B83D-A6BA5C4ECA1B}"/>
    <dgm:cxn modelId="{4D069664-CEAF-5245-8244-B834E67C6A07}" type="presOf" srcId="{696326FE-C65A-E543-BB4C-A1BD5DEBFC9E}" destId="{F58CD009-162E-EF44-B619-3F4C1658F82F}" srcOrd="0" destOrd="0" presId="urn:microsoft.com/office/officeart/2005/8/layout/vList2"/>
    <dgm:cxn modelId="{3909507C-34FE-2F4E-8009-3AE70D951CB0}" type="presOf" srcId="{AE7D8578-DC19-2E44-8A8D-BFC75140B299}" destId="{F58CD009-162E-EF44-B619-3F4C1658F82F}" srcOrd="0" destOrd="1" presId="urn:microsoft.com/office/officeart/2005/8/layout/vList2"/>
    <dgm:cxn modelId="{991EA998-2960-5849-83FA-842C5CBE8F02}" srcId="{8F7E5F62-4D73-C943-BBE7-A13E17CC7806}" destId="{9B2FC138-CD56-2E42-B291-86389AC86D71}" srcOrd="1" destOrd="0" parTransId="{F8DEA5FF-91DE-5B4F-AB8C-2DBEAF40A1AE}" sibTransId="{23EC18D5-E004-1242-998E-86566AFA46DB}"/>
    <dgm:cxn modelId="{AA61F1A0-B9DD-EC46-B9E0-7C28E34190D9}" srcId="{9B2FC138-CD56-2E42-B291-86389AC86D71}" destId="{AE7D8578-DC19-2E44-8A8D-BFC75140B299}" srcOrd="1" destOrd="0" parTransId="{DE8F176D-6E11-F841-B93D-5F0BCF162AA9}" sibTransId="{E968903F-4B9B-B145-9952-6267AD10A898}"/>
    <dgm:cxn modelId="{0D0C8DA1-CC43-3F49-A230-E12C88DF16AB}" srcId="{9B2FC138-CD56-2E42-B291-86389AC86D71}" destId="{696326FE-C65A-E543-BB4C-A1BD5DEBFC9E}" srcOrd="0" destOrd="0" parTransId="{644B87A5-B3ED-3945-B01A-53C235FE5507}" sibTransId="{CC9074CD-7358-FA40-8690-9BFB4C9D89CB}"/>
    <dgm:cxn modelId="{63347AD2-C0A1-8445-9DC7-89AC064DB8AA}" type="presOf" srcId="{A9F72C04-F1F7-E446-B986-6BD131390C32}" destId="{0E447121-3C88-D843-95C6-5F4CEEF473FE}" srcOrd="0" destOrd="0" presId="urn:microsoft.com/office/officeart/2005/8/layout/vList2"/>
    <dgm:cxn modelId="{F15892D6-2C0A-0147-B290-5CD1D4127D67}" type="presOf" srcId="{42C0349D-BB16-9D45-81C5-1ABBA8982D6C}" destId="{D7754DA8-89F0-6048-8EEC-D0FC5E4CC6A2}" srcOrd="0" destOrd="0" presId="urn:microsoft.com/office/officeart/2005/8/layout/vList2"/>
    <dgm:cxn modelId="{4E0773E5-EF58-8349-A4FF-3A8919C67D07}" type="presOf" srcId="{9B2FC138-CD56-2E42-B291-86389AC86D71}" destId="{A5863317-4B8A-FF4F-BA43-6CC9759F1317}" srcOrd="0" destOrd="0" presId="urn:microsoft.com/office/officeart/2005/8/layout/vList2"/>
    <dgm:cxn modelId="{9EAEFFFC-94F9-D748-9EE4-47EF9A58FE64}" type="presParOf" srcId="{3C5E1955-E548-C143-9D9C-43F11A460098}" destId="{D7754DA8-89F0-6048-8EEC-D0FC5E4CC6A2}" srcOrd="0" destOrd="0" presId="urn:microsoft.com/office/officeart/2005/8/layout/vList2"/>
    <dgm:cxn modelId="{AB298AAC-6EF0-1042-A059-94BC1722C2B9}" type="presParOf" srcId="{3C5E1955-E548-C143-9D9C-43F11A460098}" destId="{0E447121-3C88-D843-95C6-5F4CEEF473FE}" srcOrd="1" destOrd="0" presId="urn:microsoft.com/office/officeart/2005/8/layout/vList2"/>
    <dgm:cxn modelId="{B1AB06AE-D63E-5645-99D9-9D7BB91C715E}" type="presParOf" srcId="{3C5E1955-E548-C143-9D9C-43F11A460098}" destId="{A5863317-4B8A-FF4F-BA43-6CC9759F1317}" srcOrd="2" destOrd="0" presId="urn:microsoft.com/office/officeart/2005/8/layout/vList2"/>
    <dgm:cxn modelId="{628033E6-8EB7-984C-ADB4-28C2D3B84C5B}" type="presParOf" srcId="{3C5E1955-E548-C143-9D9C-43F11A460098}" destId="{F58CD009-162E-EF44-B619-3F4C1658F82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BF7AB-5FF0-5D44-83BE-978588DA7BBD}">
      <dsp:nvSpPr>
        <dsp:cNvPr id="0" name=""/>
        <dsp:cNvSpPr/>
      </dsp:nvSpPr>
      <dsp:spPr>
        <a:xfrm>
          <a:off x="0" y="224967"/>
          <a:ext cx="315239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Klassen 1-4 </a:t>
          </a:r>
          <a:endParaRPr lang="en-US" sz="1700" kern="1200"/>
        </a:p>
      </dsp:txBody>
      <dsp:txXfrm>
        <a:off x="32967" y="257934"/>
        <a:ext cx="3086460" cy="609393"/>
      </dsp:txXfrm>
    </dsp:sp>
    <dsp:sp modelId="{15BAE71D-5156-AB4C-A8E1-19D64419D121}">
      <dsp:nvSpPr>
        <dsp:cNvPr id="0" name=""/>
        <dsp:cNvSpPr/>
      </dsp:nvSpPr>
      <dsp:spPr>
        <a:xfrm>
          <a:off x="0" y="949255"/>
          <a:ext cx="315239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Alle Kinder in DE </a:t>
          </a:r>
          <a:endParaRPr lang="en-US" sz="1700" kern="1200"/>
        </a:p>
      </dsp:txBody>
      <dsp:txXfrm>
        <a:off x="32967" y="982222"/>
        <a:ext cx="3086460" cy="609393"/>
      </dsp:txXfrm>
    </dsp:sp>
    <dsp:sp modelId="{50B0D311-BD67-3541-9D96-A5C3ED7E594E}">
      <dsp:nvSpPr>
        <dsp:cNvPr id="0" name=""/>
        <dsp:cNvSpPr/>
      </dsp:nvSpPr>
      <dsp:spPr>
        <a:xfrm>
          <a:off x="0" y="1673542"/>
          <a:ext cx="315239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-&gt; gemeinsame Grundstufe des Bildungssystems („Primarstufe“)</a:t>
          </a:r>
          <a:endParaRPr lang="en-US" sz="1700" kern="1200" dirty="0"/>
        </a:p>
      </dsp:txBody>
      <dsp:txXfrm>
        <a:off x="32967" y="1706509"/>
        <a:ext cx="3086460" cy="609393"/>
      </dsp:txXfrm>
    </dsp:sp>
    <dsp:sp modelId="{EBF065AA-8F4D-3845-AD54-F42BEB56A4A9}">
      <dsp:nvSpPr>
        <dsp:cNvPr id="0" name=""/>
        <dsp:cNvSpPr/>
      </dsp:nvSpPr>
      <dsp:spPr>
        <a:xfrm>
          <a:off x="0" y="2348870"/>
          <a:ext cx="3152394" cy="6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8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300" kern="1200" dirty="0"/>
            <a:t>Danach: Empfehlung durch Lehrer und Entscheidung der Eltern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300" b="1" kern="1200" dirty="0"/>
            <a:t>(hierzu später)</a:t>
          </a:r>
          <a:endParaRPr lang="en-US" sz="1300" b="1" kern="1200" dirty="0"/>
        </a:p>
      </dsp:txBody>
      <dsp:txXfrm>
        <a:off x="0" y="2348870"/>
        <a:ext cx="3152394" cy="6334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BF7AB-5FF0-5D44-83BE-978588DA7BBD}">
      <dsp:nvSpPr>
        <dsp:cNvPr id="0" name=""/>
        <dsp:cNvSpPr/>
      </dsp:nvSpPr>
      <dsp:spPr>
        <a:xfrm>
          <a:off x="0" y="47178"/>
          <a:ext cx="3152394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Ab Klasse 4</a:t>
          </a:r>
          <a:endParaRPr lang="en-US" sz="2200" kern="1200" dirty="0"/>
        </a:p>
      </dsp:txBody>
      <dsp:txXfrm>
        <a:off x="42663" y="89841"/>
        <a:ext cx="3067068" cy="788627"/>
      </dsp:txXfrm>
    </dsp:sp>
    <dsp:sp modelId="{15BAE71D-5156-AB4C-A8E1-19D64419D121}">
      <dsp:nvSpPr>
        <dsp:cNvPr id="0" name=""/>
        <dsp:cNvSpPr/>
      </dsp:nvSpPr>
      <dsp:spPr>
        <a:xfrm>
          <a:off x="0" y="984492"/>
          <a:ext cx="3152394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Verschiedene</a:t>
          </a:r>
          <a:r>
            <a:rPr lang="en-US" sz="2200" kern="1200" baseline="0" dirty="0"/>
            <a:t> </a:t>
          </a:r>
          <a:r>
            <a:rPr lang="en-US" sz="2200" kern="1200" baseline="0" dirty="0" err="1"/>
            <a:t>Schulformen</a:t>
          </a:r>
          <a:endParaRPr lang="en-US" sz="2200" kern="1200" dirty="0"/>
        </a:p>
      </dsp:txBody>
      <dsp:txXfrm>
        <a:off x="42663" y="1027155"/>
        <a:ext cx="3067068" cy="788627"/>
      </dsp:txXfrm>
    </dsp:sp>
    <dsp:sp modelId="{50B0D311-BD67-3541-9D96-A5C3ED7E594E}">
      <dsp:nvSpPr>
        <dsp:cNvPr id="0" name=""/>
        <dsp:cNvSpPr/>
      </dsp:nvSpPr>
      <dsp:spPr>
        <a:xfrm>
          <a:off x="0" y="1921805"/>
          <a:ext cx="3152394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“</a:t>
          </a:r>
          <a:r>
            <a:rPr lang="en-US" sz="2200" kern="1200" dirty="0" err="1"/>
            <a:t>Sekundarstufe</a:t>
          </a:r>
          <a:r>
            <a:rPr lang="en-US" sz="2200" kern="1200" dirty="0"/>
            <a:t> I” und “</a:t>
          </a:r>
          <a:r>
            <a:rPr lang="en-US" sz="2200" kern="1200" dirty="0" err="1"/>
            <a:t>Sekundarstufe</a:t>
          </a:r>
          <a:r>
            <a:rPr lang="en-US" sz="2200" kern="1200" dirty="0"/>
            <a:t> II”</a:t>
          </a:r>
        </a:p>
      </dsp:txBody>
      <dsp:txXfrm>
        <a:off x="42663" y="1964468"/>
        <a:ext cx="3067068" cy="788627"/>
      </dsp:txXfrm>
    </dsp:sp>
    <dsp:sp modelId="{EBF065AA-8F4D-3845-AD54-F42BEB56A4A9}">
      <dsp:nvSpPr>
        <dsp:cNvPr id="0" name=""/>
        <dsp:cNvSpPr/>
      </dsp:nvSpPr>
      <dsp:spPr>
        <a:xfrm>
          <a:off x="0" y="2795759"/>
          <a:ext cx="315239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8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2795759"/>
        <a:ext cx="3152394" cy="364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955F2-4FC3-3E4F-9BDD-D929CF105917}">
      <dsp:nvSpPr>
        <dsp:cNvPr id="0" name=""/>
        <dsp:cNvSpPr/>
      </dsp:nvSpPr>
      <dsp:spPr>
        <a:xfrm>
          <a:off x="0" y="144157"/>
          <a:ext cx="5157787" cy="93541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dirty="0"/>
            <a:t>Möglich an:</a:t>
          </a:r>
        </a:p>
      </dsp:txBody>
      <dsp:txXfrm>
        <a:off x="45663" y="189820"/>
        <a:ext cx="5066461" cy="844089"/>
      </dsp:txXfrm>
    </dsp:sp>
    <dsp:sp modelId="{DEA9CA92-45E8-6043-8916-7E6F57FD8620}">
      <dsp:nvSpPr>
        <dsp:cNvPr id="0" name=""/>
        <dsp:cNvSpPr/>
      </dsp:nvSpPr>
      <dsp:spPr>
        <a:xfrm>
          <a:off x="0" y="1079572"/>
          <a:ext cx="5157787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760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3000" kern="1200" dirty="0"/>
            <a:t>Gymnasium, Gesamtschule, Realschule, Hauptschule, Sekundarschule</a:t>
          </a:r>
          <a:endParaRPr lang="de-DE" sz="3000" kern="1200" noProof="0" dirty="0"/>
        </a:p>
      </dsp:txBody>
      <dsp:txXfrm>
        <a:off x="0" y="1079572"/>
        <a:ext cx="5157787" cy="1372410"/>
      </dsp:txXfrm>
    </dsp:sp>
    <dsp:sp modelId="{7660A01F-A9A7-1E4B-9926-60A8E821CD29}">
      <dsp:nvSpPr>
        <dsp:cNvPr id="0" name=""/>
        <dsp:cNvSpPr/>
      </dsp:nvSpPr>
      <dsp:spPr>
        <a:xfrm>
          <a:off x="0" y="2451982"/>
          <a:ext cx="5157787" cy="93541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noProof="0" dirty="0"/>
            <a:t>Danach:</a:t>
          </a:r>
        </a:p>
      </dsp:txBody>
      <dsp:txXfrm>
        <a:off x="45663" y="2497645"/>
        <a:ext cx="5066461" cy="844089"/>
      </dsp:txXfrm>
    </dsp:sp>
    <dsp:sp modelId="{81B971DA-8B96-6940-9675-5AD8E2E9F580}">
      <dsp:nvSpPr>
        <dsp:cNvPr id="0" name=""/>
        <dsp:cNvSpPr/>
      </dsp:nvSpPr>
      <dsp:spPr>
        <a:xfrm>
          <a:off x="0" y="3387397"/>
          <a:ext cx="5157787" cy="948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7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800" kern="1200" dirty="0"/>
            <a:t>Zulassung zur Sekundarstufe II</a:t>
          </a:r>
          <a:endParaRPr lang="de-DE" sz="2800" kern="1200" noProof="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800" b="1" kern="1200" noProof="0" dirty="0"/>
            <a:t>ODER: </a:t>
          </a:r>
          <a:r>
            <a:rPr lang="de-DE" sz="2800" kern="1200" noProof="0" dirty="0"/>
            <a:t>Berufsausbildung</a:t>
          </a:r>
          <a:endParaRPr lang="de-DE" sz="2800" kern="1200" dirty="0"/>
        </a:p>
      </dsp:txBody>
      <dsp:txXfrm>
        <a:off x="0" y="3387397"/>
        <a:ext cx="5157787" cy="9485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54DA8-89F0-6048-8EEC-D0FC5E4CC6A2}">
      <dsp:nvSpPr>
        <dsp:cNvPr id="0" name=""/>
        <dsp:cNvSpPr/>
      </dsp:nvSpPr>
      <dsp:spPr>
        <a:xfrm>
          <a:off x="0" y="35955"/>
          <a:ext cx="5183188" cy="8634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solidFill>
                <a:schemeClr val="bg1"/>
              </a:solidFill>
            </a:rPr>
            <a:t>Möglich an: </a:t>
          </a:r>
        </a:p>
      </dsp:txBody>
      <dsp:txXfrm>
        <a:off x="42151" y="78106"/>
        <a:ext cx="5098886" cy="779158"/>
      </dsp:txXfrm>
    </dsp:sp>
    <dsp:sp modelId="{0E447121-3C88-D843-95C6-5F4CEEF473FE}">
      <dsp:nvSpPr>
        <dsp:cNvPr id="0" name=""/>
        <dsp:cNvSpPr/>
      </dsp:nvSpPr>
      <dsp:spPr>
        <a:xfrm>
          <a:off x="0" y="899415"/>
          <a:ext cx="5183188" cy="1485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66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3200" kern="1200"/>
            <a:t>Gymnasium, Gesamtschule, berufliche Schule</a:t>
          </a:r>
        </a:p>
      </dsp:txBody>
      <dsp:txXfrm>
        <a:off x="0" y="899415"/>
        <a:ext cx="5183188" cy="1485225"/>
      </dsp:txXfrm>
    </dsp:sp>
    <dsp:sp modelId="{A5863317-4B8A-FF4F-BA43-6CC9759F1317}">
      <dsp:nvSpPr>
        <dsp:cNvPr id="0" name=""/>
        <dsp:cNvSpPr/>
      </dsp:nvSpPr>
      <dsp:spPr>
        <a:xfrm>
          <a:off x="0" y="2384641"/>
          <a:ext cx="5183188" cy="8634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solidFill>
                <a:schemeClr val="bg1"/>
              </a:solidFill>
            </a:rPr>
            <a:t>Ziel:</a:t>
          </a:r>
        </a:p>
      </dsp:txBody>
      <dsp:txXfrm>
        <a:off x="42151" y="2426792"/>
        <a:ext cx="5098886" cy="779158"/>
      </dsp:txXfrm>
    </dsp:sp>
    <dsp:sp modelId="{F58CD009-162E-EF44-B619-3F4C1658F82F}">
      <dsp:nvSpPr>
        <dsp:cNvPr id="0" name=""/>
        <dsp:cNvSpPr/>
      </dsp:nvSpPr>
      <dsp:spPr>
        <a:xfrm>
          <a:off x="0" y="3248101"/>
          <a:ext cx="5183188" cy="1103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66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3200" kern="1200" dirty="0"/>
            <a:t>z.B. Universität oder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3200" kern="1200"/>
            <a:t>Fachhochschule</a:t>
          </a:r>
        </a:p>
      </dsp:txBody>
      <dsp:txXfrm>
        <a:off x="0" y="3248101"/>
        <a:ext cx="5183188" cy="1103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D5A88-B59B-144B-9A1A-7D969C763BB0}" type="datetimeFigureOut">
              <a:rPr lang="de-DE" smtClean="0"/>
              <a:t>09.12.22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D1CAF-3C04-8741-A079-99FD42843A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6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mit dem jeweils höheren stehen auch alle Möglichkeiten der Abschlüsse unterhalb dieses Abschlusses offen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D1CAF-3C04-8741-A079-99FD42843AE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07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5820-6922-5A4F-BA03-DCE4D438D4DE}" type="datetime1">
              <a:rPr lang="de-DE" smtClean="0"/>
              <a:t>09.12.22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70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7DA1D-FE9C-204B-84FF-4CAA838783D8}" type="datetime1">
              <a:rPr lang="de-DE" smtClean="0"/>
              <a:t>09.12.22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00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BEB-2BCE-7A4C-9564-BB178311882B}" type="datetime1">
              <a:rPr lang="de-DE" smtClean="0"/>
              <a:t>09.12.22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0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48A6-2058-674A-88E1-90E0D39C6FE0}" type="datetime1">
              <a:rPr lang="de-DE" smtClean="0"/>
              <a:t>09.12.22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60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C2021-1A64-2641-BF10-5943B51774C1}" type="datetime1">
              <a:rPr lang="de-DE" smtClean="0"/>
              <a:t>09.12.22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25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CE17-A0B7-A74E-94A8-B8162151854F}" type="datetime1">
              <a:rPr lang="de-DE" smtClean="0"/>
              <a:t>09.12.22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49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8FF7-4D72-C349-AFAE-61C7A3E4DD65}" type="datetime1">
              <a:rPr lang="de-DE" smtClean="0"/>
              <a:t>09.12.22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11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34A0-71B1-524F-BECC-3A8910EB55A0}" type="datetime1">
              <a:rPr lang="de-DE" smtClean="0"/>
              <a:t>09.12.22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40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0671-B72A-0248-A01F-3B2AA003E906}" type="datetime1">
              <a:rPr lang="de-DE" smtClean="0"/>
              <a:t>09.12.22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93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A00B-63A7-FA44-B4FF-CADBFEEB8EBD}" type="datetime1">
              <a:rPr lang="de-DE" smtClean="0"/>
              <a:t>09.12.22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2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D1AEB-4672-314A-8E71-117E1A903C10}" type="datetime1">
              <a:rPr lang="de-DE" smtClean="0"/>
              <a:t>09.12.22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60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4F824-1BF1-6B45-864B-AE5868DE470E}" type="datetime1">
              <a:rPr lang="de-DE" smtClean="0"/>
              <a:t>09.12.22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Integrationsausschuss der Stadt Bornheim, NRW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90A24-AB86-A048-BC02-4E7FFCCFF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60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nst-jandl-schule.lvr.de/" TargetMode="External"/><Relationship Id="rId7" Type="http://schemas.openxmlformats.org/officeDocument/2006/relationships/hyperlink" Target="http://hbgb.de/" TargetMode="External"/><Relationship Id="rId2" Type="http://schemas.openxmlformats.org/officeDocument/2006/relationships/hyperlink" Target="http://www.verbundschule-bornheim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uropaschule-bornheim.de/" TargetMode="External"/><Relationship Id="rId5" Type="http://schemas.openxmlformats.org/officeDocument/2006/relationships/hyperlink" Target="https://www.ursh.de/" TargetMode="External"/><Relationship Id="rId4" Type="http://schemas.openxmlformats.org/officeDocument/2006/relationships/hyperlink" Target="http://www.avh-gymnasium.d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ntegrationsausschuss@extranet.stadt-bornheim.de" TargetMode="External"/><Relationship Id="rId2" Type="http://schemas.openxmlformats.org/officeDocument/2006/relationships/hyperlink" Target="https://www.bornheim.de/leben-familie/soziales-gesellschaft/integration/integrationsrat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D110C91-8A0D-0F40-8ABD-818619268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de-DE" sz="5200" dirty="0">
                <a:solidFill>
                  <a:schemeClr val="tx2"/>
                </a:solidFill>
              </a:rPr>
              <a:t>Fertig mit der Grundschule? – Wie soll es weiter gehen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00428D-EA75-2A40-9177-7B8FD8A64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Das Schulsystem in NRW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B55E55-611C-8642-99C9-FC4F5546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9847" y="5965757"/>
            <a:ext cx="5292000" cy="365125"/>
          </a:xfrm>
        </p:spPr>
        <p:txBody>
          <a:bodyPr/>
          <a:lstStyle/>
          <a:p>
            <a:r>
              <a:rPr lang="de-DE" sz="2000" b="1" dirty="0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10117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7EA162C-65C6-8F47-AF3F-2C286780D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55" b="14902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1E31B53-819B-1542-8EA5-27E5BAB93474}"/>
              </a:ext>
            </a:extLst>
          </p:cNvPr>
          <p:cNvSpPr/>
          <p:nvPr/>
        </p:nvSpPr>
        <p:spPr>
          <a:xfrm rot="5400000">
            <a:off x="7751098" y="3880132"/>
            <a:ext cx="4307734" cy="1643061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508B54-DA76-3647-8436-DDC1E3667722}"/>
              </a:ext>
            </a:extLst>
          </p:cNvPr>
          <p:cNvSpPr txBox="1"/>
          <p:nvPr/>
        </p:nvSpPr>
        <p:spPr>
          <a:xfrm rot="16200000">
            <a:off x="-150017" y="755004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3. Stufe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DDDAB8-A66B-5B4E-B41B-93814792AEDB}"/>
              </a:ext>
            </a:extLst>
          </p:cNvPr>
          <p:cNvSpPr txBox="1"/>
          <p:nvPr/>
        </p:nvSpPr>
        <p:spPr>
          <a:xfrm rot="16200000">
            <a:off x="-150018" y="3764906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2. Stufe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6598E5-FB40-5544-ACCA-0C90B0708A62}"/>
              </a:ext>
            </a:extLst>
          </p:cNvPr>
          <p:cNvSpPr txBox="1"/>
          <p:nvPr/>
        </p:nvSpPr>
        <p:spPr>
          <a:xfrm rot="16200000">
            <a:off x="-150019" y="5222231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Stufe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1520B799-0BB5-214B-978D-7D0504D4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62621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0388C5-D267-1040-96BD-35B0966D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Förderschule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718370-3EAF-9647-89AE-58C94FEB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6214" y="6198337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chemeClr val="bg2">
                    <a:lumMod val="75000"/>
                  </a:schemeClr>
                </a:solidFill>
              </a:rPr>
              <a:t>Integrationsausschuss der Stadt Bornheim, NRW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478E05-08AA-7444-B110-E6309F0B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de-DE" sz="2400" dirty="0"/>
              <a:t>Für Kinder mit </a:t>
            </a:r>
            <a:r>
              <a:rPr lang="de-DE" sz="2400"/>
              <a:t>Förderbedarf und </a:t>
            </a:r>
            <a:r>
              <a:rPr lang="de-DE" sz="2400" dirty="0"/>
              <a:t>besonderen Lernschwierigkeiten</a:t>
            </a:r>
          </a:p>
          <a:p>
            <a:r>
              <a:rPr lang="de-DE" sz="2400" dirty="0"/>
              <a:t>Gezielte Förderung je nach Bedürfnis</a:t>
            </a:r>
          </a:p>
          <a:p>
            <a:endParaRPr lang="de-DE" sz="2400" dirty="0"/>
          </a:p>
          <a:p>
            <a:r>
              <a:rPr lang="de-DE" sz="2400" dirty="0"/>
              <a:t>Kann, aber kein Muss – auch Besuch allgemeiner Schule möglich</a:t>
            </a:r>
          </a:p>
        </p:txBody>
      </p:sp>
    </p:spTree>
    <p:extLst>
      <p:ext uri="{BB962C8B-B14F-4D97-AF65-F5344CB8AC3E}">
        <p14:creationId xmlns:p14="http://schemas.microsoft.com/office/powerpoint/2010/main" val="369016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7EA162C-65C6-8F47-AF3F-2C286780D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55" b="14902"/>
          <a:stretch/>
        </p:blipFill>
        <p:spPr>
          <a:xfrm>
            <a:off x="117765" y="1282"/>
            <a:ext cx="12191980" cy="68567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1E31B53-819B-1542-8EA5-27E5BAB93474}"/>
              </a:ext>
            </a:extLst>
          </p:cNvPr>
          <p:cNvSpPr/>
          <p:nvPr/>
        </p:nvSpPr>
        <p:spPr>
          <a:xfrm>
            <a:off x="1562883" y="2997729"/>
            <a:ext cx="7915275" cy="1947860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508B54-DA76-3647-8436-DDC1E3667722}"/>
              </a:ext>
            </a:extLst>
          </p:cNvPr>
          <p:cNvSpPr txBox="1"/>
          <p:nvPr/>
        </p:nvSpPr>
        <p:spPr>
          <a:xfrm rot="16200000">
            <a:off x="-127636" y="1012181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3. Stufe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DDDAB8-A66B-5B4E-B41B-93814792AEDB}"/>
              </a:ext>
            </a:extLst>
          </p:cNvPr>
          <p:cNvSpPr txBox="1"/>
          <p:nvPr/>
        </p:nvSpPr>
        <p:spPr>
          <a:xfrm rot="16200000">
            <a:off x="-127637" y="3926829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2. Stufe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6598E5-FB40-5544-ACCA-0C90B0708A62}"/>
              </a:ext>
            </a:extLst>
          </p:cNvPr>
          <p:cNvSpPr txBox="1"/>
          <p:nvPr/>
        </p:nvSpPr>
        <p:spPr>
          <a:xfrm rot="16200000">
            <a:off x="-124381" y="5384153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Stufe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0668603-1C71-664C-B21E-2F184E01A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1920668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9F3BE7-AA17-3342-A471-9E64108F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Gymnasium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707CA1-4EBD-414F-BB75-92AE0748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Autofit/>
          </a:bodyPr>
          <a:lstStyle/>
          <a:p>
            <a:r>
              <a:rPr lang="de-DE" sz="2400" dirty="0"/>
              <a:t>Ausrichtung auf Erlangen der allgemeinen Hochschulreife (Abitur)</a:t>
            </a:r>
          </a:p>
          <a:p>
            <a:pPr lvl="1"/>
            <a:r>
              <a:rPr lang="de-DE" sz="2000" dirty="0"/>
              <a:t>alle weiteren Abschlüsse werden automatisch erworben</a:t>
            </a:r>
          </a:p>
          <a:p>
            <a:r>
              <a:rPr lang="de-DE" sz="2400" dirty="0"/>
              <a:t>Schulform, die das höchste Maß an Selbstständigkeit erfordert (!)</a:t>
            </a:r>
          </a:p>
          <a:p>
            <a:r>
              <a:rPr lang="de-DE" sz="2400" dirty="0"/>
              <a:t>Klassen 5 – 12 </a:t>
            </a:r>
            <a:r>
              <a:rPr lang="de-DE" sz="2400" b="1" u="sng" dirty="0"/>
              <a:t>oder </a:t>
            </a:r>
            <a:r>
              <a:rPr lang="de-DE" sz="2400" dirty="0"/>
              <a:t>5 – 13</a:t>
            </a:r>
          </a:p>
          <a:p>
            <a:pPr lvl="1"/>
            <a:r>
              <a:rPr lang="de-DE" b="1" dirty="0"/>
              <a:t>ALSO: </a:t>
            </a:r>
            <a:r>
              <a:rPr lang="de-DE" dirty="0"/>
              <a:t>8 bzw. 9 Jahre (je nach G8 oder G9)</a:t>
            </a:r>
          </a:p>
          <a:p>
            <a:r>
              <a:rPr lang="de-DE" sz="2400" dirty="0"/>
              <a:t>Setzt sich zusammen aus …</a:t>
            </a:r>
          </a:p>
          <a:p>
            <a:pPr lvl="1"/>
            <a:r>
              <a:rPr lang="de-DE" b="1" u="sng" dirty="0"/>
              <a:t>Sekundarstufe I</a:t>
            </a:r>
            <a:r>
              <a:rPr lang="de-DE" dirty="0"/>
              <a:t> [Klassen 5 bis 9 (10)]</a:t>
            </a:r>
          </a:p>
          <a:p>
            <a:pPr lvl="2"/>
            <a:r>
              <a:rPr lang="de-DE" sz="2400" dirty="0"/>
              <a:t>mit Abschluss der 10.  Klasse mittlerer Schulabschluss (siehe unten)</a:t>
            </a:r>
          </a:p>
          <a:p>
            <a:pPr lvl="1"/>
            <a:r>
              <a:rPr lang="de-DE" b="1" u="sng" dirty="0"/>
              <a:t>Sekundarstufe II </a:t>
            </a:r>
            <a:r>
              <a:rPr lang="de-DE" dirty="0"/>
              <a:t>(dreijährige Gymnasiale Oberstufe)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7793F8-33C3-3747-A113-C9A713A1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3592240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FC87B9-482F-6C4B-9581-DC632C97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Gesamtschule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309007-8130-864C-8A75-CF8C5E41C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de-DE" sz="2400" dirty="0"/>
              <a:t>Kinder und Jugendliche aller Leistungsstärken</a:t>
            </a:r>
          </a:p>
          <a:p>
            <a:r>
              <a:rPr lang="de-DE" sz="2400" dirty="0"/>
              <a:t>Möglichst langes Offenhalten der Laufbahnentscheidung</a:t>
            </a:r>
          </a:p>
          <a:p>
            <a:r>
              <a:rPr lang="de-DE" sz="2400" dirty="0"/>
              <a:t>Alle Abschlüsse der Sekundarstufe I möglich: Hauptschulabschluss (9. oder 10. Klasse) und Realschulabschluss/mittlerer Schulabschluss (10.Klasse)</a:t>
            </a:r>
          </a:p>
          <a:p>
            <a:r>
              <a:rPr lang="de-DE" sz="2400" dirty="0"/>
              <a:t>Abitur und Fachhochschulreife möglich, aber entsprechende Leistungen notwendig</a:t>
            </a:r>
          </a:p>
          <a:p>
            <a:r>
              <a:rPr lang="de-DE" sz="2400" dirty="0"/>
              <a:t>9 Jahre bis zum Abitur (wie G9, siehe oben bei Gymnasium)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A89DC-557D-EC48-9D52-77E83920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195324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4BF979-1A55-234E-847A-98D06150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Realschule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16D01F-50C6-D649-B4C2-0ADD0EA0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de-DE" sz="2400" dirty="0"/>
              <a:t>Klassen 5-10</a:t>
            </a:r>
          </a:p>
          <a:p>
            <a:r>
              <a:rPr lang="de-DE" sz="2400" dirty="0"/>
              <a:t>5. und 6. Klasse als Erprobungsstufe (Passt die Schulform?)</a:t>
            </a:r>
          </a:p>
          <a:p>
            <a:r>
              <a:rPr lang="de-DE" sz="2400" dirty="0"/>
              <a:t>Schulwechsel in eine andere Schulform der Sekundarstufe I bis zum Ende der 8. Klasse möglich</a:t>
            </a:r>
          </a:p>
          <a:p>
            <a:r>
              <a:rPr lang="de-DE" sz="2400" dirty="0"/>
              <a:t>Abschluss: mittlerer Schulabschluss (oder Hauptschulabschluss möglich)</a:t>
            </a:r>
          </a:p>
          <a:p>
            <a:r>
              <a:rPr lang="de-DE" sz="2400" dirty="0"/>
              <a:t>Danach: berufliche Ausbildung oder Sekundarstufe II an einer anderen Schule (gymnasiale Oberstufe oder Berufskolleg)</a:t>
            </a:r>
          </a:p>
          <a:p>
            <a:pPr lvl="1"/>
            <a:r>
              <a:rPr lang="de-DE" sz="2000" dirty="0"/>
              <a:t>Beachte: gymnasiale Oberstufe </a:t>
            </a:r>
            <a:r>
              <a:rPr lang="de-DE" sz="2000" b="1" dirty="0"/>
              <a:t>entweder</a:t>
            </a:r>
            <a:r>
              <a:rPr lang="de-DE" sz="2000" dirty="0"/>
              <a:t> am Gymnasium </a:t>
            </a:r>
            <a:r>
              <a:rPr lang="de-DE" sz="2000" b="1" dirty="0"/>
              <a:t>oder</a:t>
            </a:r>
            <a:r>
              <a:rPr lang="de-DE" sz="2000" dirty="0"/>
              <a:t> an einer Gesamtschule möglich (siehe unten)</a:t>
            </a:r>
          </a:p>
          <a:p>
            <a:pPr marL="457200" lvl="1" indent="0">
              <a:buNone/>
            </a:pP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4D38FB-40A8-8241-B5B2-00B14E9F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70893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E7A894-3C24-D948-8A26-09D4F20C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Hauptschule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E3B4A8-42D1-6340-BA55-928488F37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de-DE" sz="2400" dirty="0"/>
              <a:t>Grundlegende allgemeine Bildung</a:t>
            </a:r>
          </a:p>
          <a:p>
            <a:r>
              <a:rPr lang="de-DE" sz="2400" dirty="0"/>
              <a:t>5. und 6. Klasse als Erprobungsstufe (siehe oben bei Realschule)</a:t>
            </a:r>
          </a:p>
          <a:p>
            <a:r>
              <a:rPr lang="de-DE" sz="2400" dirty="0"/>
              <a:t>Abschlüsse: </a:t>
            </a:r>
          </a:p>
          <a:p>
            <a:pPr lvl="1"/>
            <a:r>
              <a:rPr lang="de-DE" dirty="0"/>
              <a:t>Abschluss nach Klasse 9 und </a:t>
            </a:r>
            <a:r>
              <a:rPr lang="de-DE" b="1" dirty="0"/>
              <a:t>Einstufung in …</a:t>
            </a:r>
          </a:p>
          <a:p>
            <a:pPr lvl="1"/>
            <a:r>
              <a:rPr lang="de-DE" b="1" dirty="0"/>
              <a:t>Klasse 10 Typ A:</a:t>
            </a:r>
            <a:r>
              <a:rPr lang="de-DE" dirty="0"/>
              <a:t> Hauptschulabschluss nach Klasse 10</a:t>
            </a:r>
          </a:p>
          <a:p>
            <a:pPr lvl="1"/>
            <a:r>
              <a:rPr lang="de-DE" b="1" dirty="0"/>
              <a:t>Klasse 10 Typ B: </a:t>
            </a:r>
            <a:r>
              <a:rPr lang="de-DE" dirty="0"/>
              <a:t>mittlerer Schulabschluss (wie bei Realschule)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2F8CE7-0FF3-1240-9CAB-96EF31F8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1823867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E7A894-3C24-D948-8A26-09D4F20C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Sekundarschule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E3B4A8-42D1-6340-BA55-928488F37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de-DE" sz="2400" dirty="0"/>
              <a:t>Vereint die Schuldformen der Hauptschule und der Realschule in einer Schulform</a:t>
            </a:r>
          </a:p>
          <a:p>
            <a:r>
              <a:rPr lang="de-DE" sz="2400" dirty="0"/>
              <a:t>Klassen 5 – 10</a:t>
            </a:r>
          </a:p>
          <a:p>
            <a:r>
              <a:rPr lang="de-DE" sz="2400" dirty="0"/>
              <a:t>Vorbereitung auf …</a:t>
            </a:r>
          </a:p>
          <a:p>
            <a:pPr lvl="1"/>
            <a:r>
              <a:rPr lang="de-DE" sz="2000" dirty="0"/>
              <a:t>… entweder Berufsausbildung</a:t>
            </a:r>
          </a:p>
          <a:p>
            <a:pPr lvl="1"/>
            <a:r>
              <a:rPr lang="de-DE" sz="2000" dirty="0"/>
              <a:t>… oder Besuch der Sekundarstufe II [also gymnasiale Oberstufe (siehe oben) oder Berufskolleg (siehe unten)]</a:t>
            </a:r>
          </a:p>
          <a:p>
            <a:pPr lvl="2"/>
            <a:r>
              <a:rPr lang="de-DE" sz="1600" dirty="0"/>
              <a:t>Beachte: gymnasiale Oberstufe </a:t>
            </a:r>
            <a:r>
              <a:rPr lang="de-DE" sz="1600" b="1" dirty="0"/>
              <a:t>entweder</a:t>
            </a:r>
            <a:r>
              <a:rPr lang="de-DE" sz="1600" dirty="0"/>
              <a:t> am Gymnasium </a:t>
            </a:r>
            <a:r>
              <a:rPr lang="de-DE" sz="1600" b="1" dirty="0"/>
              <a:t>oder</a:t>
            </a:r>
            <a:r>
              <a:rPr lang="de-DE" sz="1600" dirty="0"/>
              <a:t> an einer Gesamtschule möglich (siehe nächste Folie)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9DED3C-1AA3-5743-9379-FC36EF74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5035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7EA162C-65C6-8F47-AF3F-2C286780D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55" b="14902"/>
          <a:stretch/>
        </p:blipFill>
        <p:spPr>
          <a:xfrm>
            <a:off x="216393" y="1282"/>
            <a:ext cx="12191980" cy="68567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1E31B53-819B-1542-8EA5-27E5BAB93474}"/>
              </a:ext>
            </a:extLst>
          </p:cNvPr>
          <p:cNvSpPr/>
          <p:nvPr/>
        </p:nvSpPr>
        <p:spPr>
          <a:xfrm>
            <a:off x="1241149" y="81414"/>
            <a:ext cx="10142468" cy="2064935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508B54-DA76-3647-8436-DDC1E3667722}"/>
              </a:ext>
            </a:extLst>
          </p:cNvPr>
          <p:cNvSpPr txBox="1"/>
          <p:nvPr/>
        </p:nvSpPr>
        <p:spPr>
          <a:xfrm rot="16200000">
            <a:off x="110" y="1099559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3. Stufe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DDDAB8-A66B-5B4E-B41B-93814792AEDB}"/>
              </a:ext>
            </a:extLst>
          </p:cNvPr>
          <p:cNvSpPr txBox="1"/>
          <p:nvPr/>
        </p:nvSpPr>
        <p:spPr>
          <a:xfrm rot="16200000">
            <a:off x="31921" y="3966382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2. Stufe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6598E5-FB40-5544-ACCA-0C90B0708A62}"/>
              </a:ext>
            </a:extLst>
          </p:cNvPr>
          <p:cNvSpPr txBox="1"/>
          <p:nvPr/>
        </p:nvSpPr>
        <p:spPr>
          <a:xfrm rot="16200000">
            <a:off x="31920" y="5296775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Stufe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DED29FC-39AE-9E48-8BDC-E1B7B47F034F}"/>
              </a:ext>
            </a:extLst>
          </p:cNvPr>
          <p:cNvCxnSpPr>
            <a:cxnSpLocks/>
          </p:cNvCxnSpPr>
          <p:nvPr/>
        </p:nvCxnSpPr>
        <p:spPr>
          <a:xfrm>
            <a:off x="3986680" y="731774"/>
            <a:ext cx="304800" cy="29154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B4A6FF4-076C-1C41-95A4-E0440F2AC59C}"/>
              </a:ext>
            </a:extLst>
          </p:cNvPr>
          <p:cNvCxnSpPr>
            <a:cxnSpLocks/>
          </p:cNvCxnSpPr>
          <p:nvPr/>
        </p:nvCxnSpPr>
        <p:spPr>
          <a:xfrm flipH="1">
            <a:off x="3249009" y="740867"/>
            <a:ext cx="306000" cy="2916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6FF9A562-4B76-9D49-B85D-466F5626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676626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07F9E6-AE6F-4749-AEEE-14664208B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Berufskolleg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36A7CB-B8B9-E447-A849-1A7080561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de-DE" sz="2400" b="1" dirty="0"/>
              <a:t>Achtung: </a:t>
            </a:r>
            <a:r>
              <a:rPr lang="de-DE" sz="2400" dirty="0"/>
              <a:t>Schulform der Sekundarstufe II (</a:t>
            </a:r>
            <a:r>
              <a:rPr lang="de-DE" sz="2400" b="1" u="sng" dirty="0"/>
              <a:t>nicht</a:t>
            </a:r>
            <a:r>
              <a:rPr lang="de-DE" sz="2400" dirty="0"/>
              <a:t> Klasse 5 – 10 !)</a:t>
            </a:r>
          </a:p>
          <a:p>
            <a:pPr lvl="1"/>
            <a:r>
              <a:rPr lang="de-DE" dirty="0"/>
              <a:t>Also: nach Abschluss des mittleren Schulabschlusses (wie nach Realschule), also erst </a:t>
            </a:r>
            <a:r>
              <a:rPr lang="de-DE" b="1" dirty="0"/>
              <a:t>nach Klasse 10</a:t>
            </a:r>
            <a:endParaRPr lang="de-DE" dirty="0"/>
          </a:p>
          <a:p>
            <a:r>
              <a:rPr lang="de-DE" sz="2400" dirty="0"/>
              <a:t>Weniger anspruchsvoll als gymnasiale Oberstufe</a:t>
            </a:r>
          </a:p>
          <a:p>
            <a:r>
              <a:rPr lang="de-DE" sz="2400" dirty="0"/>
              <a:t>Praktische Bezüge zu gewählten Berufen</a:t>
            </a:r>
          </a:p>
          <a:p>
            <a:r>
              <a:rPr lang="de-DE" sz="2400" dirty="0"/>
              <a:t>Erwerb einer umfassenden beruflichen, gesellschaftlichen und personalen Handlungskompetenz</a:t>
            </a:r>
          </a:p>
          <a:p>
            <a:r>
              <a:rPr lang="de-DE" sz="2400" dirty="0"/>
              <a:t>Eintritt mit der mittleren Fachschulreife/Hauptschulabschluss möglich</a:t>
            </a:r>
          </a:p>
          <a:p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EADB39-55B4-E245-ABC7-7D4DE4F1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481126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ilmrolle und Filmklappe">
            <a:extLst>
              <a:ext uri="{FF2B5EF4-FFF2-40B4-BE49-F238E27FC236}">
                <a16:creationId xmlns:a16="http://schemas.microsoft.com/office/drawing/2014/main" id="{440BFCD0-F52D-4271-BDFA-E81817D62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496" b="32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93AB58-CAAC-D047-8F54-B8FE88491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Ein Video zum Einstieg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52D21B-ECF8-6C4A-9749-A8FB8972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108262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418E6E-D5C4-A345-A3C9-CD0263C6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de-DE" sz="4000">
                <a:solidFill>
                  <a:srgbClr val="FFFFFF"/>
                </a:solidFill>
              </a:rPr>
              <a:t>Einstufung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98A9EE-B9A7-BF4C-979A-8FF228488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de-DE" sz="2400" dirty="0"/>
              <a:t>Einstufung, welche Schule für Ihr Kind geeignet ist, erfolgt durch den Klassenlehrer der Grundschule</a:t>
            </a:r>
          </a:p>
          <a:p>
            <a:r>
              <a:rPr lang="de-DE" sz="2400" dirty="0"/>
              <a:t>Aber: auch Sie kennen Ihr Kind gut und können deshalb selbst entscheiden, welche Schulform Ihr Kind besuchen soll </a:t>
            </a:r>
          </a:p>
          <a:p>
            <a:pPr lvl="1"/>
            <a:r>
              <a:rPr lang="de-DE" sz="2000" b="1" dirty="0"/>
              <a:t>Achtung</a:t>
            </a:r>
            <a:r>
              <a:rPr lang="de-DE" sz="2000" dirty="0"/>
              <a:t>: viele weiterführende Schulen orientieren sich an der Einstufung der Grundschullehrer </a:t>
            </a:r>
          </a:p>
          <a:p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8BFAB0-ED2D-634D-B5AE-83205DB1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3109246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9F3BE7-AA17-3342-A471-9E64108F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Schulen in Bornheim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707CA1-4EBD-414F-BB75-92AE0748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Autofit/>
          </a:bodyPr>
          <a:lstStyle/>
          <a:p>
            <a:r>
              <a:rPr lang="de-DE" dirty="0"/>
              <a:t>Förderschule:</a:t>
            </a:r>
          </a:p>
          <a:p>
            <a:pPr lvl="1"/>
            <a:r>
              <a:rPr lang="de-DE" dirty="0">
                <a:hlinkClick r:id="rId2"/>
              </a:rPr>
              <a:t>Bornheimer Verbundschule</a:t>
            </a:r>
            <a:endParaRPr lang="de-DE" dirty="0"/>
          </a:p>
          <a:p>
            <a:pPr lvl="1"/>
            <a:r>
              <a:rPr lang="de-DE" dirty="0">
                <a:hlinkClick r:id="rId3"/>
              </a:rPr>
              <a:t>LVR Ernst-Jandl-Schule</a:t>
            </a:r>
            <a:endParaRPr lang="de-DE" dirty="0"/>
          </a:p>
          <a:p>
            <a:r>
              <a:rPr lang="de-DE" dirty="0"/>
              <a:t>Gymnasium:</a:t>
            </a:r>
          </a:p>
          <a:p>
            <a:pPr lvl="1"/>
            <a:r>
              <a:rPr lang="de-DE" dirty="0">
                <a:hlinkClick r:id="rId4"/>
              </a:rPr>
              <a:t>Alexander-von-Humboldt Gymnasium</a:t>
            </a:r>
            <a:endParaRPr lang="de-DE" dirty="0"/>
          </a:p>
          <a:p>
            <a:pPr lvl="1"/>
            <a:r>
              <a:rPr lang="de-DE" dirty="0">
                <a:hlinkClick r:id="rId5"/>
              </a:rPr>
              <a:t>Mädchen-Gymnasium Ursulinenschule</a:t>
            </a:r>
            <a:endParaRPr lang="de-DE" dirty="0"/>
          </a:p>
          <a:p>
            <a:r>
              <a:rPr lang="de-DE" dirty="0"/>
              <a:t>Gesamtschule:</a:t>
            </a:r>
          </a:p>
          <a:p>
            <a:pPr lvl="1"/>
            <a:r>
              <a:rPr lang="de-DE" dirty="0">
                <a:hlinkClick r:id="rId6"/>
              </a:rPr>
              <a:t>Europaschule</a:t>
            </a:r>
            <a:endParaRPr lang="de-DE" dirty="0"/>
          </a:p>
          <a:p>
            <a:pPr lvl="1"/>
            <a:r>
              <a:rPr lang="de-DE" dirty="0">
                <a:hlinkClick r:id="rId7"/>
              </a:rPr>
              <a:t>Heinrich-Böll-Gesamtschule</a:t>
            </a:r>
            <a:endParaRPr lang="de-DE" dirty="0"/>
          </a:p>
          <a:p>
            <a:r>
              <a:rPr lang="de-DE" dirty="0"/>
              <a:t>Realschule:</a:t>
            </a:r>
          </a:p>
          <a:p>
            <a:pPr lvl="1"/>
            <a:r>
              <a:rPr lang="de-DE" dirty="0">
                <a:hlinkClick r:id="rId5"/>
              </a:rPr>
              <a:t>Mädchen-Realschule Ursulinenschule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7793F8-33C3-3747-A113-C9A713A1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3426957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3AB937-7D4D-7540-BE31-89C4F3DBC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3127513"/>
            <a:ext cx="4805996" cy="2437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Fragen</a:t>
            </a:r>
            <a:r>
              <a:rPr lang="en-US" sz="6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E9180B81-78D4-4604-919F-146BF61EE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2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856A19-2A04-8647-9535-49C506578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323179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FE811E7-6710-6946-928D-499907AF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29" y="1764407"/>
            <a:ext cx="5760846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Vielen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Dank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für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Ihre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Aufmerksamkeit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3EE31C-67B6-BA4B-97F6-7650359F1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729" y="4165152"/>
            <a:ext cx="5760846" cy="682079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800" kern="1200" dirty="0" err="1">
                <a:solidFill>
                  <a:schemeClr val="tx2"/>
                </a:solidFill>
              </a:rPr>
              <a:t>Kontakt</a:t>
            </a:r>
            <a:r>
              <a:rPr lang="en-US" sz="1800" kern="1200" dirty="0">
                <a:solidFill>
                  <a:schemeClr val="tx2"/>
                </a:solidFill>
              </a:rPr>
              <a:t>: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  <a:hlinkClick r:id="rId2"/>
              </a:rPr>
              <a:t>Website des </a:t>
            </a:r>
            <a:r>
              <a:rPr lang="en-US" sz="1800" dirty="0" err="1">
                <a:solidFill>
                  <a:schemeClr val="tx2"/>
                </a:solidFill>
                <a:hlinkClick r:id="rId2"/>
              </a:rPr>
              <a:t>Integrationsausschusses</a:t>
            </a:r>
            <a:endParaRPr lang="en-US" sz="1800" dirty="0">
              <a:solidFill>
                <a:schemeClr val="tx2"/>
              </a:solidFill>
            </a:endParaRPr>
          </a:p>
          <a:p>
            <a:pPr algn="ctr"/>
            <a:r>
              <a:rPr lang="en-US" sz="1800" dirty="0">
                <a:solidFill>
                  <a:schemeClr val="tx2"/>
                </a:solidFill>
              </a:rPr>
              <a:t>E-Mail: </a:t>
            </a:r>
            <a:r>
              <a:rPr lang="en-US" sz="1800" dirty="0">
                <a:solidFill>
                  <a:schemeClr val="tx2"/>
                </a:solidFill>
                <a:hlinkClick r:id="rId3"/>
              </a:rPr>
              <a:t>integrationsausschuss@extranet.stadt-bornheim.de</a:t>
            </a:r>
            <a:endParaRPr lang="en-US" sz="1800" dirty="0">
              <a:solidFill>
                <a:schemeClr val="tx2"/>
              </a:solidFill>
            </a:endParaRPr>
          </a:p>
          <a:p>
            <a:pPr algn="ctr"/>
            <a:endParaRPr lang="en-US" sz="1800" dirty="0">
              <a:solidFill>
                <a:schemeClr val="tx2"/>
              </a:solidFill>
            </a:endParaRPr>
          </a:p>
          <a:p>
            <a:pPr algn="ctr"/>
            <a:endParaRPr lang="en-US" sz="1800" kern="1200" dirty="0">
              <a:solidFill>
                <a:schemeClr val="tx2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678768-FFD0-0544-B35F-22E4461F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21615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ohin nach der Grundschule? - Deutsch.mp4" descr="Wohin nach der Grundschule? - Deutsch.mp4">
            <a:hlinkClick r:id="" action="ppaction://media"/>
            <a:extLst>
              <a:ext uri="{FF2B5EF4-FFF2-40B4-BE49-F238E27FC236}">
                <a16:creationId xmlns:a16="http://schemas.microsoft.com/office/drawing/2014/main" id="{BD79D032-37CC-8D42-91EC-2317A661BA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414" y="373749"/>
            <a:ext cx="10566405" cy="59436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9A1C3A-09F6-BF4F-A44F-E51A1FFB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47847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lafzimmer enthält.&#10;&#10;Automatisch generierte Beschreibung">
            <a:extLst>
              <a:ext uri="{FF2B5EF4-FFF2-40B4-BE49-F238E27FC236}">
                <a16:creationId xmlns:a16="http://schemas.microsoft.com/office/drawing/2014/main" id="{AD0DD9D2-7EC3-ED4B-BEE9-E3E53DC97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9" t="9091" r="1912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50B6F4-CA72-AB4E-881B-C85D448C4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/>
              <a:t>Grundschule</a:t>
            </a:r>
          </a:p>
        </p:txBody>
      </p:sp>
      <p:graphicFrame>
        <p:nvGraphicFramePr>
          <p:cNvPr id="26" name="Inhaltsplatzhalter 2">
            <a:extLst>
              <a:ext uri="{FF2B5EF4-FFF2-40B4-BE49-F238E27FC236}">
                <a16:creationId xmlns:a16="http://schemas.microsoft.com/office/drawing/2014/main" id="{15B3DFF9-4DC8-40F1-9BDE-0D8B2B1AB8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367283"/>
              </p:ext>
            </p:extLst>
          </p:nvPr>
        </p:nvGraphicFramePr>
        <p:xfrm>
          <a:off x="371094" y="2718054"/>
          <a:ext cx="3152394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15B478-B73B-F348-8A24-2619543F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317605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1EF4550-FF5A-F64D-AD81-1803B2EA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Integrationsausschuss der Stadt Bornheim, NRW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82B8A6-003C-E449-9B4E-11EE3FB76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286B65-1BB6-E94A-B35F-136668492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5" y="57346"/>
            <a:ext cx="10847462" cy="68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CB0045D-D19D-1E44-899D-D56883C6C7E5}"/>
              </a:ext>
            </a:extLst>
          </p:cNvPr>
          <p:cNvSpPr/>
          <p:nvPr/>
        </p:nvSpPr>
        <p:spPr>
          <a:xfrm>
            <a:off x="2613517" y="4504267"/>
            <a:ext cx="7580350" cy="965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FECF555-1569-7D46-B805-446E5CD2E65A}"/>
              </a:ext>
            </a:extLst>
          </p:cNvPr>
          <p:cNvSpPr txBox="1"/>
          <p:nvPr/>
        </p:nvSpPr>
        <p:spPr>
          <a:xfrm rot="16200000">
            <a:off x="629192" y="4756034"/>
            <a:ext cx="1270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Stufe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F1E3B7-09C0-4140-B50F-B6D1750277E1}"/>
              </a:ext>
            </a:extLst>
          </p:cNvPr>
          <p:cNvSpPr txBox="1"/>
          <p:nvPr/>
        </p:nvSpPr>
        <p:spPr>
          <a:xfrm rot="16200000">
            <a:off x="596913" y="3453752"/>
            <a:ext cx="1334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2. Stufe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63CC1B8-BFA2-3E4D-BFD7-A9E63D2C62E6}"/>
              </a:ext>
            </a:extLst>
          </p:cNvPr>
          <p:cNvSpPr txBox="1"/>
          <p:nvPr/>
        </p:nvSpPr>
        <p:spPr>
          <a:xfrm rot="16200000">
            <a:off x="490515" y="1461970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3. Stufe</a:t>
            </a:r>
          </a:p>
        </p:txBody>
      </p:sp>
    </p:spTree>
    <p:extLst>
      <p:ext uri="{BB962C8B-B14F-4D97-AF65-F5344CB8AC3E}">
        <p14:creationId xmlns:p14="http://schemas.microsoft.com/office/powerpoint/2010/main" val="366860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Bücher">
            <a:extLst>
              <a:ext uri="{FF2B5EF4-FFF2-40B4-BE49-F238E27FC236}">
                <a16:creationId xmlns:a16="http://schemas.microsoft.com/office/drawing/2014/main" id="{AD0DD9D2-7EC3-ED4B-BEE9-E3E53DC97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443" b="1044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50B6F4-CA72-AB4E-881B-C85D448C4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 dirty="0"/>
              <a:t>Weiterführende Schule</a:t>
            </a:r>
          </a:p>
        </p:txBody>
      </p:sp>
      <p:graphicFrame>
        <p:nvGraphicFramePr>
          <p:cNvPr id="26" name="Inhaltsplatzhalter 2">
            <a:extLst>
              <a:ext uri="{FF2B5EF4-FFF2-40B4-BE49-F238E27FC236}">
                <a16:creationId xmlns:a16="http://schemas.microsoft.com/office/drawing/2014/main" id="{15B3DFF9-4DC8-40F1-9BDE-0D8B2B1AB8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76609"/>
              </p:ext>
            </p:extLst>
          </p:nvPr>
        </p:nvGraphicFramePr>
        <p:xfrm>
          <a:off x="371094" y="2718054"/>
          <a:ext cx="3152394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15B478-B73B-F348-8A24-2619543F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428346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7EA162C-65C6-8F47-AF3F-2C286780D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55" b="1490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1E31B53-819B-1542-8EA5-27E5BAB93474}"/>
              </a:ext>
            </a:extLst>
          </p:cNvPr>
          <p:cNvSpPr/>
          <p:nvPr/>
        </p:nvSpPr>
        <p:spPr>
          <a:xfrm rot="16200000">
            <a:off x="-1709201" y="1709201"/>
            <a:ext cx="5168348" cy="1749945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508B54-DA76-3647-8436-DDC1E3667722}"/>
              </a:ext>
            </a:extLst>
          </p:cNvPr>
          <p:cNvSpPr txBox="1"/>
          <p:nvPr/>
        </p:nvSpPr>
        <p:spPr>
          <a:xfrm rot="16200000">
            <a:off x="-150015" y="1096418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3. Stufe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DDDAB8-A66B-5B4E-B41B-93814792AEDB}"/>
              </a:ext>
            </a:extLst>
          </p:cNvPr>
          <p:cNvSpPr txBox="1"/>
          <p:nvPr/>
        </p:nvSpPr>
        <p:spPr>
          <a:xfrm rot="16200000">
            <a:off x="-146761" y="4046438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2. Stufe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6598E5-FB40-5544-ACCA-0C90B0708A62}"/>
              </a:ext>
            </a:extLst>
          </p:cNvPr>
          <p:cNvSpPr txBox="1"/>
          <p:nvPr/>
        </p:nvSpPr>
        <p:spPr>
          <a:xfrm rot="16200000">
            <a:off x="-150016" y="5336162"/>
            <a:ext cx="145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Stufe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345D1BD-5FC4-B24F-8A69-92DAA1E8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363377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D43CD2-EB06-194F-9B06-D7E2063F6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58950"/>
            <a:ext cx="5157787" cy="823912"/>
          </a:xfrm>
        </p:spPr>
        <p:txBody>
          <a:bodyPr/>
          <a:lstStyle/>
          <a:p>
            <a:r>
              <a:rPr lang="de-DE" dirty="0"/>
              <a:t>Sekundarstufe I</a:t>
            </a:r>
          </a:p>
        </p:txBody>
      </p:sp>
      <p:graphicFrame>
        <p:nvGraphicFramePr>
          <p:cNvPr id="8" name="Inhaltsplatzhalter 3">
            <a:extLst>
              <a:ext uri="{FF2B5EF4-FFF2-40B4-BE49-F238E27FC236}">
                <a16:creationId xmlns:a16="http://schemas.microsoft.com/office/drawing/2014/main" id="{87BCE3F5-AE0F-49B8-BDE9-202997015FD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19970340"/>
              </p:ext>
            </p:extLst>
          </p:nvPr>
        </p:nvGraphicFramePr>
        <p:xfrm>
          <a:off x="839788" y="1709530"/>
          <a:ext cx="5157787" cy="448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915543E-14B0-0040-834E-834255284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658950"/>
            <a:ext cx="5183188" cy="823912"/>
          </a:xfrm>
        </p:spPr>
        <p:txBody>
          <a:bodyPr/>
          <a:lstStyle/>
          <a:p>
            <a:r>
              <a:rPr lang="de-DE" dirty="0"/>
              <a:t>Sekundarstufe II</a:t>
            </a:r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A4D9F5EF-195E-2B43-9029-25B53CD3B6D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04558190"/>
              </p:ext>
            </p:extLst>
          </p:nvPr>
        </p:nvGraphicFramePr>
        <p:xfrm>
          <a:off x="6172200" y="1802296"/>
          <a:ext cx="5183188" cy="438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Nach oben gebogener Pfeil 20">
            <a:extLst>
              <a:ext uri="{FF2B5EF4-FFF2-40B4-BE49-F238E27FC236}">
                <a16:creationId xmlns:a16="http://schemas.microsoft.com/office/drawing/2014/main" id="{E48B22DB-587C-6A4A-9932-872FD939C815}"/>
              </a:ext>
            </a:extLst>
          </p:cNvPr>
          <p:cNvSpPr/>
          <p:nvPr/>
        </p:nvSpPr>
        <p:spPr>
          <a:xfrm>
            <a:off x="5658677" y="1292088"/>
            <a:ext cx="721279" cy="4141303"/>
          </a:xfrm>
          <a:prstGeom prst="bentUpArrow">
            <a:avLst>
              <a:gd name="adj1" fmla="val 8088"/>
              <a:gd name="adj2" fmla="val 15625"/>
              <a:gd name="adj3" fmla="val 463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4EB66943-D76E-194B-AF52-A07D4717B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136251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teres Foto eines Absolventen mit einer Kappe">
            <a:extLst>
              <a:ext uri="{FF2B5EF4-FFF2-40B4-BE49-F238E27FC236}">
                <a16:creationId xmlns:a16="http://schemas.microsoft.com/office/drawing/2014/main" id="{29569AC8-3814-45A7-BE8D-BA06DCDF1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0926" b="480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9DB74D-F45C-504E-AE82-EDF46441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Das Ziel – Die verschiedenen Abschlüsse</a:t>
            </a:r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DAAA1C95-2DBF-3546-8F40-A80FCC87F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432921"/>
              </p:ext>
            </p:extLst>
          </p:nvPr>
        </p:nvGraphicFramePr>
        <p:xfrm>
          <a:off x="397565" y="2470724"/>
          <a:ext cx="11396870" cy="292608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2293714">
                  <a:extLst>
                    <a:ext uri="{9D8B030D-6E8A-4147-A177-3AD203B41FA5}">
                      <a16:colId xmlns:a16="http://schemas.microsoft.com/office/drawing/2014/main" val="490700783"/>
                    </a:ext>
                  </a:extLst>
                </a:gridCol>
                <a:gridCol w="2275789">
                  <a:extLst>
                    <a:ext uri="{9D8B030D-6E8A-4147-A177-3AD203B41FA5}">
                      <a16:colId xmlns:a16="http://schemas.microsoft.com/office/drawing/2014/main" val="2330959776"/>
                    </a:ext>
                  </a:extLst>
                </a:gridCol>
                <a:gridCol w="2275789">
                  <a:extLst>
                    <a:ext uri="{9D8B030D-6E8A-4147-A177-3AD203B41FA5}">
                      <a16:colId xmlns:a16="http://schemas.microsoft.com/office/drawing/2014/main" val="181008799"/>
                    </a:ext>
                  </a:extLst>
                </a:gridCol>
                <a:gridCol w="2275789">
                  <a:extLst>
                    <a:ext uri="{9D8B030D-6E8A-4147-A177-3AD203B41FA5}">
                      <a16:colId xmlns:a16="http://schemas.microsoft.com/office/drawing/2014/main" val="444371761"/>
                    </a:ext>
                  </a:extLst>
                </a:gridCol>
                <a:gridCol w="2275789">
                  <a:extLst>
                    <a:ext uri="{9D8B030D-6E8A-4147-A177-3AD203B41FA5}">
                      <a16:colId xmlns:a16="http://schemas.microsoft.com/office/drawing/2014/main" val="68794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Allgemeine Hochschulreife (Abitur)</a:t>
                      </a:r>
                    </a:p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Fachhochschulreife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Fachgebundene </a:t>
                      </a:r>
                      <a:endParaRPr lang="de-D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Hochschulreife</a:t>
                      </a:r>
                    </a:p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Mittlerer Schulabschluss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Hauptschulabschluss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94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Universität/  Hochschule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66000"/>
                        <a:satMod val="1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Fachhochschule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66000"/>
                        <a:satMod val="1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bestimmte Fächer und Fachrichtungen an Universitäten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alle Fächer an der Fachhochschule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66000"/>
                        <a:satMod val="1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Berufsausbildung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Besuch der Gymnasialen Oberstufe (bei guten Leistungen!)</a:t>
                      </a:r>
                    </a:p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66000"/>
                        <a:satMod val="1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Berufsausbildung (bestimmte Berufe)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>
                          <a:solidFill>
                            <a:srgbClr val="FFFFFF"/>
                          </a:solidFill>
                        </a:rPr>
                        <a:t>schulische Ausbildung zur Berufsvorbereitung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tint val="66000"/>
                        <a:satMod val="1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592774"/>
                  </a:ext>
                </a:extLst>
              </a:tr>
            </a:tbl>
          </a:graphicData>
        </a:graphic>
      </p:graphicFrame>
      <p:sp>
        <p:nvSpPr>
          <p:cNvPr id="11" name="Dreieck 10">
            <a:extLst>
              <a:ext uri="{FF2B5EF4-FFF2-40B4-BE49-F238E27FC236}">
                <a16:creationId xmlns:a16="http://schemas.microsoft.com/office/drawing/2014/main" id="{546476F0-1205-B64A-9FE7-010717DED09C}"/>
              </a:ext>
            </a:extLst>
          </p:cNvPr>
          <p:cNvSpPr/>
          <p:nvPr/>
        </p:nvSpPr>
        <p:spPr>
          <a:xfrm>
            <a:off x="397564" y="5396804"/>
            <a:ext cx="11396869" cy="952403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49000">
                <a:schemeClr val="accent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E52FF1-FC56-4B43-BF90-731ECA6E7639}"/>
              </a:ext>
            </a:extLst>
          </p:cNvPr>
          <p:cNvSpPr txBox="1"/>
          <p:nvPr/>
        </p:nvSpPr>
        <p:spPr>
          <a:xfrm rot="284264">
            <a:off x="2183241" y="5729129"/>
            <a:ext cx="616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Alle niedrigeren Abschlüsse werden automatisch erreicht</a:t>
            </a:r>
          </a:p>
        </p:txBody>
      </p:sp>
      <p:sp>
        <p:nvSpPr>
          <p:cNvPr id="17" name="Dreieck 16">
            <a:extLst>
              <a:ext uri="{FF2B5EF4-FFF2-40B4-BE49-F238E27FC236}">
                <a16:creationId xmlns:a16="http://schemas.microsoft.com/office/drawing/2014/main" id="{A4167074-0A0A-5D42-9098-68973B293C32}"/>
              </a:ext>
            </a:extLst>
          </p:cNvPr>
          <p:cNvSpPr/>
          <p:nvPr/>
        </p:nvSpPr>
        <p:spPr>
          <a:xfrm>
            <a:off x="397563" y="1448590"/>
            <a:ext cx="11396869" cy="952403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49000">
                <a:schemeClr val="accent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2DE80E-E2FE-F540-9579-4E0F2208BAC5}"/>
              </a:ext>
            </a:extLst>
          </p:cNvPr>
          <p:cNvSpPr txBox="1"/>
          <p:nvPr/>
        </p:nvSpPr>
        <p:spPr>
          <a:xfrm rot="268036">
            <a:off x="2782138" y="1731098"/>
            <a:ext cx="469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Anforderungen und Möglichkeiten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89490915-49D3-3B48-B743-91A3AF958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Integrationsausschuss der Stadt Bornheim, NRW</a:t>
            </a:r>
          </a:p>
        </p:txBody>
      </p:sp>
    </p:spTree>
    <p:extLst>
      <p:ext uri="{BB962C8B-B14F-4D97-AF65-F5344CB8AC3E}">
        <p14:creationId xmlns:p14="http://schemas.microsoft.com/office/powerpoint/2010/main" val="2803971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866</Words>
  <Application>Microsoft Macintosh PowerPoint</Application>
  <PresentationFormat>Breitbild</PresentationFormat>
  <Paragraphs>152</Paragraphs>
  <Slides>23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</vt:lpstr>
      <vt:lpstr>Fertig mit der Grundschule? – Wie soll es weiter gehen</vt:lpstr>
      <vt:lpstr>Ein Video zum Einstieg …</vt:lpstr>
      <vt:lpstr>PowerPoint-Präsentation</vt:lpstr>
      <vt:lpstr>Grundschule</vt:lpstr>
      <vt:lpstr>PowerPoint-Präsentation</vt:lpstr>
      <vt:lpstr>Weiterführende Schule</vt:lpstr>
      <vt:lpstr>PowerPoint-Präsentation</vt:lpstr>
      <vt:lpstr>PowerPoint-Präsentation</vt:lpstr>
      <vt:lpstr>Das Ziel – Die verschiedenen Abschlüsse</vt:lpstr>
      <vt:lpstr>PowerPoint-Präsentation</vt:lpstr>
      <vt:lpstr>Förderschule</vt:lpstr>
      <vt:lpstr>PowerPoint-Präsentation</vt:lpstr>
      <vt:lpstr>Gymnasium</vt:lpstr>
      <vt:lpstr>Gesamtschule</vt:lpstr>
      <vt:lpstr>Realschule</vt:lpstr>
      <vt:lpstr>Hauptschule</vt:lpstr>
      <vt:lpstr>Sekundarschule</vt:lpstr>
      <vt:lpstr>PowerPoint-Präsentation</vt:lpstr>
      <vt:lpstr>Berufskolleg</vt:lpstr>
      <vt:lpstr>Einstufung </vt:lpstr>
      <vt:lpstr>Schulen in Bornheim</vt:lpstr>
      <vt:lpstr>Fragen?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Maria Müller</dc:creator>
  <cp:lastModifiedBy>Microsoft Office User</cp:lastModifiedBy>
  <cp:revision>22</cp:revision>
  <dcterms:created xsi:type="dcterms:W3CDTF">2021-12-10T00:45:47Z</dcterms:created>
  <dcterms:modified xsi:type="dcterms:W3CDTF">2022-12-09T15:36:27Z</dcterms:modified>
</cp:coreProperties>
</file>